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330" r:id="rId2"/>
    <p:sldId id="331" r:id="rId3"/>
    <p:sldId id="332" r:id="rId4"/>
    <p:sldId id="333" r:id="rId5"/>
    <p:sldId id="337" r:id="rId6"/>
    <p:sldId id="338" r:id="rId7"/>
    <p:sldId id="340" r:id="rId8"/>
    <p:sldId id="335" r:id="rId9"/>
    <p:sldId id="336" r:id="rId10"/>
    <p:sldId id="334" r:id="rId11"/>
    <p:sldId id="341" r:id="rId12"/>
    <p:sldId id="342" r:id="rId13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4436A0-34F5-412A-B75F-9CE9E24582AA}" v="3" dt="2024-03-19T17:12:20.9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nu0104" userId="7af1a5cc-e93e-48ad-be2b-06eb76fe3b78" providerId="ADAL" clId="{4A4436A0-34F5-412A-B75F-9CE9E24582AA}"/>
    <pc:docChg chg="undo custSel delSld modSld">
      <pc:chgData name="nanu0104" userId="7af1a5cc-e93e-48ad-be2b-06eb76fe3b78" providerId="ADAL" clId="{4A4436A0-34F5-412A-B75F-9CE9E24582AA}" dt="2024-03-21T10:05:47.913" v="197" actId="1076"/>
      <pc:docMkLst>
        <pc:docMk/>
      </pc:docMkLst>
      <pc:sldChg chg="modSp mod">
        <pc:chgData name="nanu0104" userId="7af1a5cc-e93e-48ad-be2b-06eb76fe3b78" providerId="ADAL" clId="{4A4436A0-34F5-412A-B75F-9CE9E24582AA}" dt="2024-03-19T17:14:37.594" v="72" actId="1076"/>
        <pc:sldMkLst>
          <pc:docMk/>
          <pc:sldMk cId="2542912961" sldId="331"/>
        </pc:sldMkLst>
        <pc:spChg chg="mod">
          <ac:chgData name="nanu0104" userId="7af1a5cc-e93e-48ad-be2b-06eb76fe3b78" providerId="ADAL" clId="{4A4436A0-34F5-412A-B75F-9CE9E24582AA}" dt="2024-03-19T17:14:16.724" v="68" actId="1076"/>
          <ac:spMkLst>
            <pc:docMk/>
            <pc:sldMk cId="2542912961" sldId="331"/>
            <ac:spMk id="5" creationId="{4036B6F6-D0CE-25DF-7BEC-8D0C4FF3A706}"/>
          </ac:spMkLst>
        </pc:spChg>
        <pc:spChg chg="mod">
          <ac:chgData name="nanu0104" userId="7af1a5cc-e93e-48ad-be2b-06eb76fe3b78" providerId="ADAL" clId="{4A4436A0-34F5-412A-B75F-9CE9E24582AA}" dt="2024-03-19T17:14:37.594" v="72" actId="1076"/>
          <ac:spMkLst>
            <pc:docMk/>
            <pc:sldMk cId="2542912961" sldId="331"/>
            <ac:spMk id="10" creationId="{00000000-0000-0000-0000-000000000000}"/>
          </ac:spMkLst>
        </pc:spChg>
        <pc:cxnChg chg="mod">
          <ac:chgData name="nanu0104" userId="7af1a5cc-e93e-48ad-be2b-06eb76fe3b78" providerId="ADAL" clId="{4A4436A0-34F5-412A-B75F-9CE9E24582AA}" dt="2024-03-19T17:14:18.285" v="69" actId="1076"/>
          <ac:cxnSpMkLst>
            <pc:docMk/>
            <pc:sldMk cId="2542912961" sldId="331"/>
            <ac:cxnSpMk id="3" creationId="{F6C47D3B-1143-E8D7-8FD8-2A550509C383}"/>
          </ac:cxnSpMkLst>
        </pc:cxnChg>
      </pc:sldChg>
      <pc:sldChg chg="modSp mod">
        <pc:chgData name="nanu0104" userId="7af1a5cc-e93e-48ad-be2b-06eb76fe3b78" providerId="ADAL" clId="{4A4436A0-34F5-412A-B75F-9CE9E24582AA}" dt="2024-03-19T17:14:54.794" v="74" actId="2711"/>
        <pc:sldMkLst>
          <pc:docMk/>
          <pc:sldMk cId="4288512987" sldId="332"/>
        </pc:sldMkLst>
        <pc:spChg chg="mod">
          <ac:chgData name="nanu0104" userId="7af1a5cc-e93e-48ad-be2b-06eb76fe3b78" providerId="ADAL" clId="{4A4436A0-34F5-412A-B75F-9CE9E24582AA}" dt="2024-03-19T17:14:54.794" v="74" actId="2711"/>
          <ac:spMkLst>
            <pc:docMk/>
            <pc:sldMk cId="4288512987" sldId="332"/>
            <ac:spMk id="5" creationId="{AB538E4A-8C13-BFAF-DC4E-7F72269FA538}"/>
          </ac:spMkLst>
        </pc:spChg>
        <pc:spChg chg="mod">
          <ac:chgData name="nanu0104" userId="7af1a5cc-e93e-48ad-be2b-06eb76fe3b78" providerId="ADAL" clId="{4A4436A0-34F5-412A-B75F-9CE9E24582AA}" dt="2024-03-19T17:14:47.274" v="73" actId="2711"/>
          <ac:spMkLst>
            <pc:docMk/>
            <pc:sldMk cId="4288512987" sldId="332"/>
            <ac:spMk id="8" creationId="{24D17B6F-7D92-1806-5834-756CDEBE3BC2}"/>
          </ac:spMkLst>
        </pc:spChg>
      </pc:sldChg>
      <pc:sldChg chg="modSp mod">
        <pc:chgData name="nanu0104" userId="7af1a5cc-e93e-48ad-be2b-06eb76fe3b78" providerId="ADAL" clId="{4A4436A0-34F5-412A-B75F-9CE9E24582AA}" dt="2024-03-19T17:15:24.401" v="79" actId="1076"/>
        <pc:sldMkLst>
          <pc:docMk/>
          <pc:sldMk cId="2410291294" sldId="333"/>
        </pc:sldMkLst>
        <pc:spChg chg="mod">
          <ac:chgData name="nanu0104" userId="7af1a5cc-e93e-48ad-be2b-06eb76fe3b78" providerId="ADAL" clId="{4A4436A0-34F5-412A-B75F-9CE9E24582AA}" dt="2024-03-19T17:15:18.419" v="77" actId="1076"/>
          <ac:spMkLst>
            <pc:docMk/>
            <pc:sldMk cId="2410291294" sldId="333"/>
            <ac:spMk id="20" creationId="{4FECFFB6-2DDD-CABC-BBD6-AD6481E08B85}"/>
          </ac:spMkLst>
        </pc:spChg>
        <pc:spChg chg="mod">
          <ac:chgData name="nanu0104" userId="7af1a5cc-e93e-48ad-be2b-06eb76fe3b78" providerId="ADAL" clId="{4A4436A0-34F5-412A-B75F-9CE9E24582AA}" dt="2024-03-19T17:15:12.972" v="76" actId="2711"/>
          <ac:spMkLst>
            <pc:docMk/>
            <pc:sldMk cId="2410291294" sldId="333"/>
            <ac:spMk id="5123" creationId="{00000000-0000-0000-0000-000000000000}"/>
          </ac:spMkLst>
        </pc:spChg>
        <pc:picChg chg="mod">
          <ac:chgData name="nanu0104" userId="7af1a5cc-e93e-48ad-be2b-06eb76fe3b78" providerId="ADAL" clId="{4A4436A0-34F5-412A-B75F-9CE9E24582AA}" dt="2024-03-19T17:15:21.123" v="78" actId="1076"/>
          <ac:picMkLst>
            <pc:docMk/>
            <pc:sldMk cId="2410291294" sldId="333"/>
            <ac:picMk id="53" creationId="{462F91A1-BB80-E3FE-E611-C5163EA5B93E}"/>
          </ac:picMkLst>
        </pc:picChg>
        <pc:picChg chg="mod">
          <ac:chgData name="nanu0104" userId="7af1a5cc-e93e-48ad-be2b-06eb76fe3b78" providerId="ADAL" clId="{4A4436A0-34F5-412A-B75F-9CE9E24582AA}" dt="2024-03-19T17:15:24.401" v="79" actId="1076"/>
          <ac:picMkLst>
            <pc:docMk/>
            <pc:sldMk cId="2410291294" sldId="333"/>
            <ac:picMk id="54" creationId="{D46CBFEE-B418-2B3C-8D86-AD197BC9A09C}"/>
          </ac:picMkLst>
        </pc:picChg>
      </pc:sldChg>
      <pc:sldChg chg="addSp delSp modSp mod">
        <pc:chgData name="nanu0104" userId="7af1a5cc-e93e-48ad-be2b-06eb76fe3b78" providerId="ADAL" clId="{4A4436A0-34F5-412A-B75F-9CE9E24582AA}" dt="2024-03-21T10:04:53.049" v="188" actId="21"/>
        <pc:sldMkLst>
          <pc:docMk/>
          <pc:sldMk cId="462475252" sldId="334"/>
        </pc:sldMkLst>
        <pc:spChg chg="mod">
          <ac:chgData name="nanu0104" userId="7af1a5cc-e93e-48ad-be2b-06eb76fe3b78" providerId="ADAL" clId="{4A4436A0-34F5-412A-B75F-9CE9E24582AA}" dt="2024-03-19T17:10:51.978" v="36" actId="14100"/>
          <ac:spMkLst>
            <pc:docMk/>
            <pc:sldMk cId="462475252" sldId="334"/>
            <ac:spMk id="10" creationId="{80DD8083-1244-E4E8-FADF-F6A8BC84C21D}"/>
          </ac:spMkLst>
        </pc:spChg>
        <pc:spChg chg="del mod">
          <ac:chgData name="nanu0104" userId="7af1a5cc-e93e-48ad-be2b-06eb76fe3b78" providerId="ADAL" clId="{4A4436A0-34F5-412A-B75F-9CE9E24582AA}" dt="2024-03-21T10:04:53.049" v="188" actId="21"/>
          <ac:spMkLst>
            <pc:docMk/>
            <pc:sldMk cId="462475252" sldId="334"/>
            <ac:spMk id="12" creationId="{5B64CE3E-BE99-4F9D-E2B1-EC53FCB69C70}"/>
          </ac:spMkLst>
        </pc:spChg>
        <pc:spChg chg="mod">
          <ac:chgData name="nanu0104" userId="7af1a5cc-e93e-48ad-be2b-06eb76fe3b78" providerId="ADAL" clId="{4A4436A0-34F5-412A-B75F-9CE9E24582AA}" dt="2024-03-19T17:12:52.389" v="57" actId="1076"/>
          <ac:spMkLst>
            <pc:docMk/>
            <pc:sldMk cId="462475252" sldId="334"/>
            <ac:spMk id="14" creationId="{C8C87F19-518A-A199-6E2A-A4FE49966A0C}"/>
          </ac:spMkLst>
        </pc:spChg>
        <pc:picChg chg="add del mod">
          <ac:chgData name="nanu0104" userId="7af1a5cc-e93e-48ad-be2b-06eb76fe3b78" providerId="ADAL" clId="{4A4436A0-34F5-412A-B75F-9CE9E24582AA}" dt="2024-03-19T17:12:13.791" v="49" actId="21"/>
          <ac:picMkLst>
            <pc:docMk/>
            <pc:sldMk cId="462475252" sldId="334"/>
            <ac:picMk id="5" creationId="{69F6F4A7-60F5-196B-58BD-9E8DCF3DD4BC}"/>
          </ac:picMkLst>
        </pc:picChg>
        <pc:picChg chg="add del mod">
          <ac:chgData name="nanu0104" userId="7af1a5cc-e93e-48ad-be2b-06eb76fe3b78" providerId="ADAL" clId="{4A4436A0-34F5-412A-B75F-9CE9E24582AA}" dt="2024-03-19T17:12:01.795" v="45" actId="21"/>
          <ac:picMkLst>
            <pc:docMk/>
            <pc:sldMk cId="462475252" sldId="334"/>
            <ac:picMk id="6" creationId="{3AADF5E4-D23A-D819-999E-96A7C1B29D8B}"/>
          </ac:picMkLst>
        </pc:picChg>
        <pc:picChg chg="add del mod">
          <ac:chgData name="nanu0104" userId="7af1a5cc-e93e-48ad-be2b-06eb76fe3b78" providerId="ADAL" clId="{4A4436A0-34F5-412A-B75F-9CE9E24582AA}" dt="2024-03-19T17:12:43.425" v="54" actId="21"/>
          <ac:picMkLst>
            <pc:docMk/>
            <pc:sldMk cId="462475252" sldId="334"/>
            <ac:picMk id="7" creationId="{B1BBC333-9639-D210-7DED-174BF1213892}"/>
          </ac:picMkLst>
        </pc:picChg>
        <pc:picChg chg="add mod">
          <ac:chgData name="nanu0104" userId="7af1a5cc-e93e-48ad-be2b-06eb76fe3b78" providerId="ADAL" clId="{4A4436A0-34F5-412A-B75F-9CE9E24582AA}" dt="2024-03-19T17:12:48.511" v="56" actId="1076"/>
          <ac:picMkLst>
            <pc:docMk/>
            <pc:sldMk cId="462475252" sldId="334"/>
            <ac:picMk id="9" creationId="{89492D1E-940E-8697-B6DB-27CE9203C945}"/>
          </ac:picMkLst>
        </pc:picChg>
        <pc:picChg chg="mod">
          <ac:chgData name="nanu0104" userId="7af1a5cc-e93e-48ad-be2b-06eb76fe3b78" providerId="ADAL" clId="{4A4436A0-34F5-412A-B75F-9CE9E24582AA}" dt="2024-03-19T17:04:07.256" v="1" actId="14100"/>
          <ac:picMkLst>
            <pc:docMk/>
            <pc:sldMk cId="462475252" sldId="334"/>
            <ac:picMk id="27" creationId="{208D2507-1CF3-F38B-4804-777019FD9B99}"/>
          </ac:picMkLst>
        </pc:picChg>
        <pc:cxnChg chg="mod">
          <ac:chgData name="nanu0104" userId="7af1a5cc-e93e-48ad-be2b-06eb76fe3b78" providerId="ADAL" clId="{4A4436A0-34F5-412A-B75F-9CE9E24582AA}" dt="2024-03-19T17:04:04.980" v="0" actId="1076"/>
          <ac:cxnSpMkLst>
            <pc:docMk/>
            <pc:sldMk cId="462475252" sldId="334"/>
            <ac:cxnSpMk id="3" creationId="{F6C47D3B-1143-E8D7-8FD8-2A550509C383}"/>
          </ac:cxnSpMkLst>
        </pc:cxnChg>
      </pc:sldChg>
      <pc:sldChg chg="delSp modSp mod">
        <pc:chgData name="nanu0104" userId="7af1a5cc-e93e-48ad-be2b-06eb76fe3b78" providerId="ADAL" clId="{4A4436A0-34F5-412A-B75F-9CE9E24582AA}" dt="2024-03-21T10:05:47.913" v="197" actId="1076"/>
        <pc:sldMkLst>
          <pc:docMk/>
          <pc:sldMk cId="3243471648" sldId="335"/>
        </pc:sldMkLst>
        <pc:spChg chg="mod">
          <ac:chgData name="nanu0104" userId="7af1a5cc-e93e-48ad-be2b-06eb76fe3b78" providerId="ADAL" clId="{4A4436A0-34F5-412A-B75F-9CE9E24582AA}" dt="2024-03-21T10:05:23.598" v="190" actId="1076"/>
          <ac:spMkLst>
            <pc:docMk/>
            <pc:sldMk cId="3243471648" sldId="335"/>
            <ac:spMk id="38" creationId="{A232C0C8-4D53-3207-519D-913EB7A16A53}"/>
          </ac:spMkLst>
        </pc:spChg>
        <pc:spChg chg="del">
          <ac:chgData name="nanu0104" userId="7af1a5cc-e93e-48ad-be2b-06eb76fe3b78" providerId="ADAL" clId="{4A4436A0-34F5-412A-B75F-9CE9E24582AA}" dt="2024-03-21T10:03:35.025" v="175" actId="478"/>
          <ac:spMkLst>
            <pc:docMk/>
            <pc:sldMk cId="3243471648" sldId="335"/>
            <ac:spMk id="41" creationId="{6AA246B0-9E83-9BAB-505E-880CA835BFB5}"/>
          </ac:spMkLst>
        </pc:spChg>
        <pc:spChg chg="mod">
          <ac:chgData name="nanu0104" userId="7af1a5cc-e93e-48ad-be2b-06eb76fe3b78" providerId="ADAL" clId="{4A4436A0-34F5-412A-B75F-9CE9E24582AA}" dt="2024-03-19T17:13:12.813" v="60" actId="1076"/>
          <ac:spMkLst>
            <pc:docMk/>
            <pc:sldMk cId="3243471648" sldId="335"/>
            <ac:spMk id="5123" creationId="{00000000-0000-0000-0000-000000000000}"/>
          </ac:spMkLst>
        </pc:spChg>
        <pc:picChg chg="mod">
          <ac:chgData name="nanu0104" userId="7af1a5cc-e93e-48ad-be2b-06eb76fe3b78" providerId="ADAL" clId="{4A4436A0-34F5-412A-B75F-9CE9E24582AA}" dt="2024-03-21T10:05:47.913" v="197" actId="1076"/>
          <ac:picMkLst>
            <pc:docMk/>
            <pc:sldMk cId="3243471648" sldId="335"/>
            <ac:picMk id="40" creationId="{706E9E7A-4699-8A12-34D1-FA1BF3C869E5}"/>
          </ac:picMkLst>
        </pc:picChg>
      </pc:sldChg>
      <pc:sldChg chg="delSp modSp mod">
        <pc:chgData name="nanu0104" userId="7af1a5cc-e93e-48ad-be2b-06eb76fe3b78" providerId="ADAL" clId="{4A4436A0-34F5-412A-B75F-9CE9E24582AA}" dt="2024-03-21T10:04:45.438" v="187" actId="1076"/>
        <pc:sldMkLst>
          <pc:docMk/>
          <pc:sldMk cId="2910238876" sldId="336"/>
        </pc:sldMkLst>
        <pc:spChg chg="del">
          <ac:chgData name="nanu0104" userId="7af1a5cc-e93e-48ad-be2b-06eb76fe3b78" providerId="ADAL" clId="{4A4436A0-34F5-412A-B75F-9CE9E24582AA}" dt="2024-03-21T10:04:21.157" v="180" actId="478"/>
          <ac:spMkLst>
            <pc:docMk/>
            <pc:sldMk cId="2910238876" sldId="336"/>
            <ac:spMk id="11" creationId="{11C983A8-90EB-1242-D19D-6419A49005A7}"/>
          </ac:spMkLst>
        </pc:spChg>
        <pc:spChg chg="mod">
          <ac:chgData name="nanu0104" userId="7af1a5cc-e93e-48ad-be2b-06eb76fe3b78" providerId="ADAL" clId="{4A4436A0-34F5-412A-B75F-9CE9E24582AA}" dt="2024-03-21T10:04:45.438" v="187" actId="1076"/>
          <ac:spMkLst>
            <pc:docMk/>
            <pc:sldMk cId="2910238876" sldId="336"/>
            <ac:spMk id="13" creationId="{6104C5BB-52F3-DFC8-10DB-9BF890AFEF18}"/>
          </ac:spMkLst>
        </pc:spChg>
        <pc:spChg chg="del">
          <ac:chgData name="nanu0104" userId="7af1a5cc-e93e-48ad-be2b-06eb76fe3b78" providerId="ADAL" clId="{4A4436A0-34F5-412A-B75F-9CE9E24582AA}" dt="2024-03-21T10:04:37.070" v="184" actId="478"/>
          <ac:spMkLst>
            <pc:docMk/>
            <pc:sldMk cId="2910238876" sldId="336"/>
            <ac:spMk id="18" creationId="{9C4BE299-81D0-944B-3E42-3F0EDBE71F96}"/>
          </ac:spMkLst>
        </pc:spChg>
        <pc:spChg chg="mod">
          <ac:chgData name="nanu0104" userId="7af1a5cc-e93e-48ad-be2b-06eb76fe3b78" providerId="ADAL" clId="{4A4436A0-34F5-412A-B75F-9CE9E24582AA}" dt="2024-03-21T10:04:17.287" v="179" actId="14100"/>
          <ac:spMkLst>
            <pc:docMk/>
            <pc:sldMk cId="2910238876" sldId="336"/>
            <ac:spMk id="21" creationId="{A496CB4F-E065-1856-43D8-0A27757EEF67}"/>
          </ac:spMkLst>
        </pc:spChg>
        <pc:spChg chg="mod">
          <ac:chgData name="nanu0104" userId="7af1a5cc-e93e-48ad-be2b-06eb76fe3b78" providerId="ADAL" clId="{4A4436A0-34F5-412A-B75F-9CE9E24582AA}" dt="2024-03-21T10:04:24.681" v="181" actId="1076"/>
          <ac:spMkLst>
            <pc:docMk/>
            <pc:sldMk cId="2910238876" sldId="336"/>
            <ac:spMk id="24" creationId="{60AB2610-8E41-BE23-3495-5DFFC64B87FF}"/>
          </ac:spMkLst>
        </pc:spChg>
        <pc:spChg chg="del">
          <ac:chgData name="nanu0104" userId="7af1a5cc-e93e-48ad-be2b-06eb76fe3b78" providerId="ADAL" clId="{4A4436A0-34F5-412A-B75F-9CE9E24582AA}" dt="2024-03-21T10:04:32.822" v="183" actId="478"/>
          <ac:spMkLst>
            <pc:docMk/>
            <pc:sldMk cId="2910238876" sldId="336"/>
            <ac:spMk id="28" creationId="{F202F1A7-62C0-DBAC-226F-C2273B75EA1C}"/>
          </ac:spMkLst>
        </pc:spChg>
        <pc:spChg chg="mod">
          <ac:chgData name="nanu0104" userId="7af1a5cc-e93e-48ad-be2b-06eb76fe3b78" providerId="ADAL" clId="{4A4436A0-34F5-412A-B75F-9CE9E24582AA}" dt="2024-03-21T10:04:40.972" v="185" actId="1076"/>
          <ac:spMkLst>
            <pc:docMk/>
            <pc:sldMk cId="2910238876" sldId="336"/>
            <ac:spMk id="33" creationId="{D9F71417-9370-FB0A-AB6B-1AE229B56CFE}"/>
          </ac:spMkLst>
        </pc:spChg>
        <pc:spChg chg="mod">
          <ac:chgData name="nanu0104" userId="7af1a5cc-e93e-48ad-be2b-06eb76fe3b78" providerId="ADAL" clId="{4A4436A0-34F5-412A-B75F-9CE9E24582AA}" dt="2024-03-19T17:13:36.203" v="63" actId="2711"/>
          <ac:spMkLst>
            <pc:docMk/>
            <pc:sldMk cId="2910238876" sldId="336"/>
            <ac:spMk id="5123" creationId="{00000000-0000-0000-0000-000000000000}"/>
          </ac:spMkLst>
        </pc:spChg>
      </pc:sldChg>
      <pc:sldChg chg="modSp mod">
        <pc:chgData name="nanu0104" userId="7af1a5cc-e93e-48ad-be2b-06eb76fe3b78" providerId="ADAL" clId="{4A4436A0-34F5-412A-B75F-9CE9E24582AA}" dt="2024-03-19T17:15:40.933" v="81" actId="255"/>
        <pc:sldMkLst>
          <pc:docMk/>
          <pc:sldMk cId="1944161672" sldId="337"/>
        </pc:sldMkLst>
        <pc:spChg chg="mod">
          <ac:chgData name="nanu0104" userId="7af1a5cc-e93e-48ad-be2b-06eb76fe3b78" providerId="ADAL" clId="{4A4436A0-34F5-412A-B75F-9CE9E24582AA}" dt="2024-03-19T17:15:40.933" v="81" actId="255"/>
          <ac:spMkLst>
            <pc:docMk/>
            <pc:sldMk cId="1944161672" sldId="337"/>
            <ac:spMk id="7" creationId="{8377CE79-F10E-5842-1237-A00D9794A9F7}"/>
          </ac:spMkLst>
        </pc:spChg>
      </pc:sldChg>
      <pc:sldChg chg="delSp modSp mod">
        <pc:chgData name="nanu0104" userId="7af1a5cc-e93e-48ad-be2b-06eb76fe3b78" providerId="ADAL" clId="{4A4436A0-34F5-412A-B75F-9CE9E24582AA}" dt="2024-03-21T09:21:34.399" v="166" actId="21"/>
        <pc:sldMkLst>
          <pc:docMk/>
          <pc:sldMk cId="4238246398" sldId="338"/>
        </pc:sldMkLst>
        <pc:spChg chg="del mod">
          <ac:chgData name="nanu0104" userId="7af1a5cc-e93e-48ad-be2b-06eb76fe3b78" providerId="ADAL" clId="{4A4436A0-34F5-412A-B75F-9CE9E24582AA}" dt="2024-03-21T09:21:34.399" v="166" actId="21"/>
          <ac:spMkLst>
            <pc:docMk/>
            <pc:sldMk cId="4238246398" sldId="338"/>
            <ac:spMk id="9" creationId="{91A9A2B2-B226-AC19-3F5F-D545C8EAB3AD}"/>
          </ac:spMkLst>
        </pc:spChg>
        <pc:spChg chg="mod">
          <ac:chgData name="nanu0104" userId="7af1a5cc-e93e-48ad-be2b-06eb76fe3b78" providerId="ADAL" clId="{4A4436A0-34F5-412A-B75F-9CE9E24582AA}" dt="2024-03-20T07:53:01.935" v="163" actId="20577"/>
          <ac:spMkLst>
            <pc:docMk/>
            <pc:sldMk cId="4238246398" sldId="338"/>
            <ac:spMk id="17" creationId="{38DC5F48-DC5E-E443-9353-90C522942D7E}"/>
          </ac:spMkLst>
        </pc:spChg>
      </pc:sldChg>
      <pc:sldChg chg="del">
        <pc:chgData name="nanu0104" userId="7af1a5cc-e93e-48ad-be2b-06eb76fe3b78" providerId="ADAL" clId="{4A4436A0-34F5-412A-B75F-9CE9E24582AA}" dt="2024-03-21T09:17:30.090" v="164" actId="47"/>
        <pc:sldMkLst>
          <pc:docMk/>
          <pc:sldMk cId="122055457" sldId="339"/>
        </pc:sldMkLst>
      </pc:sldChg>
      <pc:sldChg chg="addSp delSp modSp mod">
        <pc:chgData name="nanu0104" userId="7af1a5cc-e93e-48ad-be2b-06eb76fe3b78" providerId="ADAL" clId="{4A4436A0-34F5-412A-B75F-9CE9E24582AA}" dt="2024-03-21T10:03:28.562" v="174" actId="255"/>
        <pc:sldMkLst>
          <pc:docMk/>
          <pc:sldMk cId="1187456962" sldId="340"/>
        </pc:sldMkLst>
        <pc:spChg chg="mod">
          <ac:chgData name="nanu0104" userId="7af1a5cc-e93e-48ad-be2b-06eb76fe3b78" providerId="ADAL" clId="{4A4436A0-34F5-412A-B75F-9CE9E24582AA}" dt="2024-03-21T10:03:28.562" v="174" actId="255"/>
          <ac:spMkLst>
            <pc:docMk/>
            <pc:sldMk cId="1187456962" sldId="340"/>
            <ac:spMk id="5" creationId="{CB2FBED9-8742-4334-01B4-541121E07511}"/>
          </ac:spMkLst>
        </pc:spChg>
        <pc:spChg chg="mod">
          <ac:chgData name="nanu0104" userId="7af1a5cc-e93e-48ad-be2b-06eb76fe3b78" providerId="ADAL" clId="{4A4436A0-34F5-412A-B75F-9CE9E24582AA}" dt="2024-03-21T10:03:01.298" v="169" actId="1076"/>
          <ac:spMkLst>
            <pc:docMk/>
            <pc:sldMk cId="1187456962" sldId="340"/>
            <ac:spMk id="12" creationId="{210F8F34-5A73-1950-5507-90F509C39DBA}"/>
          </ac:spMkLst>
        </pc:spChg>
        <pc:spChg chg="mod">
          <ac:chgData name="nanu0104" userId="7af1a5cc-e93e-48ad-be2b-06eb76fe3b78" providerId="ADAL" clId="{4A4436A0-34F5-412A-B75F-9CE9E24582AA}" dt="2024-03-19T17:13:23.722" v="62" actId="1076"/>
          <ac:spMkLst>
            <pc:docMk/>
            <pc:sldMk cId="1187456962" sldId="340"/>
            <ac:spMk id="5123" creationId="{00000000-0000-0000-0000-000000000000}"/>
          </ac:spMkLst>
        </pc:spChg>
        <pc:picChg chg="add del mod">
          <ac:chgData name="nanu0104" userId="7af1a5cc-e93e-48ad-be2b-06eb76fe3b78" providerId="ADAL" clId="{4A4436A0-34F5-412A-B75F-9CE9E24582AA}" dt="2024-03-19T17:10:37.241" v="33" actId="21"/>
          <ac:picMkLst>
            <pc:docMk/>
            <pc:sldMk cId="1187456962" sldId="340"/>
            <ac:picMk id="6" creationId="{3AADF5E4-D23A-D819-999E-96A7C1B29D8B}"/>
          </ac:picMkLst>
        </pc:picChg>
        <pc:picChg chg="add mod">
          <ac:chgData name="nanu0104" userId="7af1a5cc-e93e-48ad-be2b-06eb76fe3b78" providerId="ADAL" clId="{4A4436A0-34F5-412A-B75F-9CE9E24582AA}" dt="2024-03-19T17:16:53.588" v="87" actId="1076"/>
          <ac:picMkLst>
            <pc:docMk/>
            <pc:sldMk cId="1187456962" sldId="340"/>
            <ac:picMk id="7" creationId="{69F6F4A7-60F5-196B-58BD-9E8DCF3DD4BC}"/>
          </ac:picMkLst>
        </pc:picChg>
      </pc:sldChg>
      <pc:sldChg chg="delSp mod">
        <pc:chgData name="nanu0104" userId="7af1a5cc-e93e-48ad-be2b-06eb76fe3b78" providerId="ADAL" clId="{4A4436A0-34F5-412A-B75F-9CE9E24582AA}" dt="2024-03-21T10:05:14.312" v="189" actId="478"/>
        <pc:sldMkLst>
          <pc:docMk/>
          <pc:sldMk cId="4034245060" sldId="341"/>
        </pc:sldMkLst>
        <pc:spChg chg="del">
          <ac:chgData name="nanu0104" userId="7af1a5cc-e93e-48ad-be2b-06eb76fe3b78" providerId="ADAL" clId="{4A4436A0-34F5-412A-B75F-9CE9E24582AA}" dt="2024-03-21T10:05:14.312" v="189" actId="478"/>
          <ac:spMkLst>
            <pc:docMk/>
            <pc:sldMk cId="4034245060" sldId="341"/>
            <ac:spMk id="13" creationId="{EA8B23A1-6D08-8A31-FA92-B1EE9A1206D1}"/>
          </ac:spMkLst>
        </pc:spChg>
      </pc:sldChg>
      <pc:sldChg chg="addSp delSp modSp mod">
        <pc:chgData name="nanu0104" userId="7af1a5cc-e93e-48ad-be2b-06eb76fe3b78" providerId="ADAL" clId="{4A4436A0-34F5-412A-B75F-9CE9E24582AA}" dt="2024-03-19T17:05:31.832" v="29" actId="1076"/>
        <pc:sldMkLst>
          <pc:docMk/>
          <pc:sldMk cId="876858098" sldId="342"/>
        </pc:sldMkLst>
        <pc:spChg chg="mod">
          <ac:chgData name="nanu0104" userId="7af1a5cc-e93e-48ad-be2b-06eb76fe3b78" providerId="ADAL" clId="{4A4436A0-34F5-412A-B75F-9CE9E24582AA}" dt="2024-03-19T17:05:30.579" v="28" actId="1076"/>
          <ac:spMkLst>
            <pc:docMk/>
            <pc:sldMk cId="876858098" sldId="342"/>
            <ac:spMk id="10" creationId="{00000000-0000-0000-0000-000000000000}"/>
          </ac:spMkLst>
        </pc:spChg>
        <pc:picChg chg="add del mod">
          <ac:chgData name="nanu0104" userId="7af1a5cc-e93e-48ad-be2b-06eb76fe3b78" providerId="ADAL" clId="{4A4436A0-34F5-412A-B75F-9CE9E24582AA}" dt="2024-03-19T17:05:27.918" v="27" actId="21"/>
          <ac:picMkLst>
            <pc:docMk/>
            <pc:sldMk cId="876858098" sldId="342"/>
            <ac:picMk id="8" creationId="{6162FF53-7DDB-9A67-5637-88CFD302A0E5}"/>
          </ac:picMkLst>
        </pc:picChg>
        <pc:cxnChg chg="mod">
          <ac:chgData name="nanu0104" userId="7af1a5cc-e93e-48ad-be2b-06eb76fe3b78" providerId="ADAL" clId="{4A4436A0-34F5-412A-B75F-9CE9E24582AA}" dt="2024-03-19T17:05:31.832" v="29" actId="1076"/>
          <ac:cxnSpMkLst>
            <pc:docMk/>
            <pc:sldMk cId="876858098" sldId="342"/>
            <ac:cxnSpMk id="3" creationId="{F6C47D3B-1143-E8D7-8FD8-2A550509C38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974DC-2769-4CD9-991B-DF5088022FB4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C2F7A-17B5-4242-A645-421F58D72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085417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uk-UA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055413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258292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679458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316916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51938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721779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417504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169420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305390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2406951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62436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4BBFD7-0B62-3262-8D1F-F93A524A75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85C271-8226-60FC-242E-8A52DFB38D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BC3401-130D-907C-81F9-FA280DD35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9EF5C7-9ED8-1D39-DC9E-438E10AC3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9E812A-9E9A-11A5-950F-F7BB62C0A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20223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8F0D89-D607-578B-0868-72125F787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25801FF-CC23-287E-75B8-0D0375D917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31F804-9887-3828-6423-F4A825E4B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D11D98-FFCE-D6E8-4F41-407F16FC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6DE74F-2D39-F26E-85A7-7DD25C7BE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78985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12C4ECF-87E6-8788-2C6B-15379C532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EA8E72-5A4C-3BA4-36BC-2EF002D031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5F16DE-D45D-E4A9-42D2-B109C5B3D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5821EE-07EA-0D2D-3A14-EC05A2581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399953-0E59-6AD0-DE8F-C653BEDA5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4890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18079A-CE0B-FE66-7ACA-12CB5D117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6A4AD3-3C10-1A99-8916-450ADB72B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99BFD0-1EA9-B8C7-49AF-994C65B67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069325-1AF1-8EA7-52BC-EBCDE90EB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48730F-B9E6-33E0-FEFD-DD9760F40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1026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981695-1C93-2413-8837-6714873DA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F3F007-0723-867B-8A7A-2D5DF2359C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CE9926-E473-D523-DE38-9F789FCE9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96CE6C-E3C0-A036-9520-53896F569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54FCA0-6460-CAB0-AB11-6C17B818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2410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4A8F5F-C261-6BB6-A022-2DF818F40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F33B63-4A85-2BCB-0465-7DEFC7ADF5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282D0B-4365-713E-2859-E271B07E70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AE5604-1765-84D4-917F-18E95F6B2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F2CA20-F233-72C7-BD06-99F0A2A38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E840C6-9005-A484-930F-70B46187C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64232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8FAC85-ECE9-21E3-7019-770F3F939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DB951E-9629-3FC6-7192-2EADF81B39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2F1C0D-6F30-04F0-C8F8-CE625D9701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C86A127-1380-0314-0055-CD74D8BE6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651CF42-8F80-507C-1882-5E25228413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4E43343-BE7D-3325-3D24-0F92500B3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47B10E2-1733-4D16-11B6-74A1CB0CB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28C1FC0-ACBA-F559-59F0-A23FB4B65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56955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D1E3B6-2230-47EA-F161-4E55FBFF1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33C9075-66A2-43B8-F68F-F89624682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CEFAF6D-6668-0D32-0E37-21CC34C2E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5026D0F-1C72-6E70-D4D0-ABD5687FD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55562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5044615-A08B-F5BE-2B1F-3865C7C3C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678AFCF-0BBC-483D-6AFE-D085EC0CB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0BDECD9-8BC3-0123-945D-82EF108B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6238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0C3A89-48ED-F2BF-77D5-9E79F8E94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35D22F-00BE-335B-7861-764373A69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70C6C68-4455-A184-7CC6-0CED95F844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A5D1BE-CB75-9F63-BAC7-636C95070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FA7980-C3D8-DDC9-4A8F-BEC0405EC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8B1135-E2C3-4911-F567-F31F34B63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33594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CACD3D-A580-A05E-ACB5-A46F36B71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94DE868-7C1D-74C8-6977-92CADD8576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A94B80-EEE8-2A12-BCE3-6315C81CD9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177E5B-FBFF-BA50-B308-889E32A74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3AFC53-EB98-CF9B-1B4D-8F612316F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AE2722-DC62-FEE2-D35F-22BDA02CE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89997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1E4456-225D-ED11-7795-7B194E0E4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575566-06A3-2676-088B-E8E4A3F0E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63E34B-0288-C82E-FD41-D414B7FE50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B7D13-099E-4C5E-991B-E78F567CE026}" type="datetimeFigureOut">
              <a:rPr lang="LID4096" smtClean="0"/>
              <a:t>03/20/2024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1C2152-55D7-2C70-D86B-67FAC7F6F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67CEEE-33B5-C9BB-733E-55B5198178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7203B-8727-4D3C-82E4-9C426A9176D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0514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hyperlink" Target="https://uk.wikipedia.org/wiki/CiteSeer" TargetMode="Externa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youtube.com/watch?v=StdzujkhoLc&amp;t=12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speka.media/yakimi-socmerezami-koristuyutsya-ukrayinci-pid-cas-viini-doslidzennya-p22ny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hyperlink" Target="https://www.pravda.com.ua/columns/2023/08/16/7415807/" TargetMode="Externa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linkedin.com/company/nasa/" TargetMode="External"/><Relationship Id="rId5" Type="http://schemas.openxmlformats.org/officeDocument/2006/relationships/hyperlink" Target="https://www.linkedin.com/company/g.v.kurdyumov-institute-for-metal-physics/" TargetMode="External"/><Relationship Id="rId4" Type="http://schemas.openxmlformats.org/officeDocument/2006/relationships/hyperlink" Target="https://www.linkedin.com/in/yury-gogotsi-2178273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linkedin.com/help/linkedin/answer/15493" TargetMode="External"/><Relationship Id="rId5" Type="http://schemas.openxmlformats.org/officeDocument/2006/relationships/hyperlink" Target="https://www.linkedin.com/in/yury-gogotsi-2178273/" TargetMode="External"/><Relationship Id="rId4" Type="http://schemas.openxmlformats.org/officeDocument/2006/relationships/hyperlink" Target="https://www.linkedin.com/feed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hyperlink" Target="https://www.linkedin.com/help/linkedin/answer/434" TargetMode="External"/><Relationship Id="rId4" Type="http://schemas.openxmlformats.org/officeDocument/2006/relationships/hyperlink" Target="https://www.linkedin.com/feed/follow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Facebook#cite_note-4" TargetMode="External"/><Relationship Id="rId13" Type="http://schemas.openxmlformats.org/officeDocument/2006/relationships/hyperlink" Target="https://uk.wikipedia.org/wiki/Facebook#cite_note-:3-2" TargetMode="External"/><Relationship Id="rId1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hyperlink" Target="https://www.facebook.com/NASofUkraine" TargetMode="External"/><Relationship Id="rId12" Type="http://schemas.openxmlformats.org/officeDocument/2006/relationships/hyperlink" Target="https://uk.wikipedia.org/wiki/Alexa_Internet" TargetMode="External"/><Relationship Id="rId17" Type="http://schemas.openxmlformats.org/officeDocument/2006/relationships/hyperlink" Target="https://uk.wikipedia.org/wiki/Facebook#cite_note-8" TargetMode="External"/><Relationship Id="rId2" Type="http://schemas.openxmlformats.org/officeDocument/2006/relationships/notesSlide" Target="../notesSlides/notesSlide9.xml"/><Relationship Id="rId16" Type="http://schemas.openxmlformats.org/officeDocument/2006/relationships/hyperlink" Target="https://uk.wikipedia.org/wiki/Facebook#cite_note-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facebook.com/EuropeanMRS" TargetMode="External"/><Relationship Id="rId11" Type="http://schemas.openxmlformats.org/officeDocument/2006/relationships/hyperlink" Target="https://uk.wikipedia.org/wiki/%D0%9C%D0%B0%D1%80%D0%BA_%D0%A6%D1%83%D0%BA%D0%B5%D1%80%D0%B1%D0%B5%D1%80%D0%B3" TargetMode="External"/><Relationship Id="rId5" Type="http://schemas.openxmlformats.org/officeDocument/2006/relationships/hyperlink" Target="https://www.facebook.com/ChemistryMaterials" TargetMode="External"/><Relationship Id="rId15" Type="http://schemas.openxmlformats.org/officeDocument/2006/relationships/hyperlink" Target="https://uk.wikipedia.org/wiki/Facebook#cite_note-investor-report-6" TargetMode="External"/><Relationship Id="rId10" Type="http://schemas.openxmlformats.org/officeDocument/2006/relationships/hyperlink" Target="https://uk.wikipedia.org/wiki/Meta_Platforms" TargetMode="External"/><Relationship Id="rId4" Type="http://schemas.openxmlformats.org/officeDocument/2006/relationships/hyperlink" Target="https://www.facebook.com/HEOinUA" TargetMode="External"/><Relationship Id="rId9" Type="http://schemas.openxmlformats.org/officeDocument/2006/relationships/hyperlink" Target="https://uk.wikipedia.org/wiki/%D0%A1%D0%BE%D1%86%D1%96%D0%B0%D0%BB%D1%8C%D0%BD%D0%B0_%D0%BC%D0%B5%D1%80%D0%B5%D0%B6%D0%B0_(%D0%86%D0%BD%D1%82%D0%B5%D1%80%D0%BD%D0%B5%D1%82)" TargetMode="External"/><Relationship Id="rId14" Type="http://schemas.openxmlformats.org/officeDocument/2006/relationships/hyperlink" Target="https://uk.wikipedia.org/wiki/Facebook#cite_note-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1847528" y="132996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000" b="1" dirty="0">
                <a:solidFill>
                  <a:srgbClr val="0E233A"/>
                </a:solidFill>
                <a:latin typeface="+mj-lt"/>
              </a:rPr>
              <a:t>Національна академія наук України</a:t>
            </a:r>
          </a:p>
          <a:p>
            <a:pPr algn="ctr"/>
            <a:r>
              <a:rPr lang="uk-UA" altLang="ru-RU" sz="2000" b="1" dirty="0">
                <a:solidFill>
                  <a:srgbClr val="0E233A"/>
                </a:solidFill>
                <a:latin typeface="+mj-lt"/>
              </a:rPr>
              <a:t>Інститут проблем матеріалознавства ім. І.М. </a:t>
            </a:r>
            <a:r>
              <a:rPr lang="uk-UA" altLang="ru-RU" sz="2000" b="1" dirty="0" err="1">
                <a:solidFill>
                  <a:srgbClr val="0E233A"/>
                </a:solidFill>
                <a:latin typeface="+mj-lt"/>
              </a:rPr>
              <a:t>Францевича</a:t>
            </a:r>
            <a:endParaRPr lang="uk-UA" altLang="ru-RU" sz="2000" b="1" dirty="0">
              <a:solidFill>
                <a:srgbClr val="0E233A"/>
              </a:solidFill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6801" y="2378604"/>
            <a:ext cx="985652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uk-UA" sz="20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ctr">
              <a:defRPr/>
            </a:pPr>
            <a:r>
              <a:rPr lang="uk-UA" sz="2000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Використання соціальних мереж в професійній діяльності науковця </a:t>
            </a:r>
          </a:p>
          <a:p>
            <a:pPr algn="ctr">
              <a:defRPr/>
            </a:pPr>
            <a:endParaRPr lang="uk-UA" sz="2000" b="1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ctr">
              <a:defRPr/>
            </a:pPr>
            <a:endParaRPr lang="uk-UA" sz="20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ctr">
              <a:defRPr/>
            </a:pPr>
            <a:endParaRPr lang="uk-UA" sz="20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ctr">
              <a:defRPr/>
            </a:pPr>
            <a:endParaRPr lang="uk-UA" sz="20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ctr">
              <a:defRPr/>
            </a:pPr>
            <a:r>
              <a:rPr lang="uk-UA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Доповідач</a:t>
            </a:r>
            <a:r>
              <a:rPr lang="uk-UA" dirty="0">
                <a:solidFill>
                  <a:srgbClr val="222222"/>
                </a:solidFill>
                <a:latin typeface="Arial" panose="020B0604020202020204" pitchFamily="34" charset="0"/>
              </a:rPr>
              <a:t>:                                               Стороженко Марина Сергіївна</a:t>
            </a:r>
          </a:p>
          <a:p>
            <a:pPr algn="ctr">
              <a:defRPr/>
            </a:pPr>
            <a:r>
              <a:rPr lang="uk-UA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                                                          </a:t>
            </a:r>
            <a:r>
              <a:rPr lang="uk-UA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д.т.н</a:t>
            </a:r>
            <a:r>
              <a:rPr lang="uk-UA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., в.о. зав. </a:t>
            </a:r>
            <a:r>
              <a:rPr lang="uk-UA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відд</a:t>
            </a:r>
            <a:r>
              <a:rPr lang="uk-UA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№40 </a:t>
            </a:r>
          </a:p>
        </p:txBody>
      </p:sp>
      <p:sp>
        <p:nvSpPr>
          <p:cNvPr id="5125" name="Прямоугольник 13"/>
          <p:cNvSpPr>
            <a:spLocks noChangeArrowheads="1"/>
          </p:cNvSpPr>
          <p:nvPr/>
        </p:nvSpPr>
        <p:spPr bwMode="auto">
          <a:xfrm>
            <a:off x="2231087" y="3732821"/>
            <a:ext cx="877411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</a:p>
          <a:p>
            <a:r>
              <a:rPr lang="uk-UA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  <a:endParaRPr lang="en-US" altLang="ru-RU" dirty="0">
              <a:solidFill>
                <a:srgbClr val="111237"/>
              </a:solidFill>
              <a:latin typeface="+mj-lt"/>
            </a:endParaRPr>
          </a:p>
          <a:p>
            <a:pPr algn="l"/>
            <a:br>
              <a:rPr lang="uk-UA" altLang="ru-RU" sz="1600" b="1" dirty="0">
                <a:solidFill>
                  <a:srgbClr val="111237"/>
                </a:solidFill>
              </a:rPr>
            </a:br>
            <a:endParaRPr lang="ru-RU" altLang="ru-RU" sz="1600" b="1" dirty="0">
              <a:solidFill>
                <a:srgbClr val="111237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0" y="1049867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7B4992-5E08-F75E-F71E-CE4E67CB99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395" y="237922"/>
            <a:ext cx="543057" cy="6957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C4E10DD-62A6-1579-7421-D3DCF31845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90114" y="121677"/>
            <a:ext cx="422864" cy="92819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Прямоугольник 13"/>
          <p:cNvSpPr>
            <a:spLocks noChangeArrowheads="1"/>
          </p:cNvSpPr>
          <p:nvPr/>
        </p:nvSpPr>
        <p:spPr bwMode="auto">
          <a:xfrm>
            <a:off x="2231087" y="3732821"/>
            <a:ext cx="877411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</a:p>
          <a:p>
            <a:r>
              <a:rPr lang="uk-UA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  <a:endParaRPr lang="en-US" altLang="ru-RU" dirty="0">
              <a:solidFill>
                <a:srgbClr val="111237"/>
              </a:solidFill>
              <a:latin typeface="+mj-lt"/>
            </a:endParaRPr>
          </a:p>
          <a:p>
            <a:pPr algn="l"/>
            <a:br>
              <a:rPr lang="uk-UA" altLang="ru-RU" sz="1600" b="1" dirty="0">
                <a:solidFill>
                  <a:srgbClr val="111237"/>
                </a:solidFill>
              </a:rPr>
            </a:br>
            <a:endParaRPr lang="ru-RU" altLang="ru-RU" sz="1600" b="1" dirty="0">
              <a:solidFill>
                <a:srgbClr val="111237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0" y="719184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208D2507-1CF3-F38B-4804-777019FD9B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185" y="63469"/>
            <a:ext cx="2949300" cy="6163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DD8083-1244-E4E8-FADF-F6A8BC84C21D}"/>
              </a:ext>
            </a:extLst>
          </p:cNvPr>
          <p:cNvSpPr txBox="1"/>
          <p:nvPr/>
        </p:nvSpPr>
        <p:spPr>
          <a:xfrm>
            <a:off x="246184" y="893945"/>
            <a:ext cx="846519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b="0" i="0" dirty="0">
                <a:effectLst/>
                <a:latin typeface="+mj-lt"/>
              </a:rPr>
              <a:t>M</a:t>
            </a:r>
            <a:r>
              <a:rPr lang="uk-UA" b="0" i="0" dirty="0" err="1">
                <a:effectLst/>
                <a:latin typeface="+mj-lt"/>
              </a:rPr>
              <a:t>іжнародна</a:t>
            </a:r>
            <a:r>
              <a:rPr lang="uk-UA" b="0" i="0" dirty="0">
                <a:effectLst/>
                <a:latin typeface="+mj-lt"/>
              </a:rPr>
              <a:t> соціальна мережа англійською мовою, присвячена дослідницькому </a:t>
            </a:r>
            <a:r>
              <a:rPr lang="uk-UA" dirty="0">
                <a:latin typeface="+mj-lt"/>
              </a:rPr>
              <a:t>процесу.  </a:t>
            </a:r>
          </a:p>
          <a:p>
            <a:r>
              <a:rPr lang="uk-UA" dirty="0">
                <a:latin typeface="+mj-lt"/>
              </a:rPr>
              <a:t>На вересень 2023 року — 25 млн користувачів.</a:t>
            </a:r>
          </a:p>
          <a:p>
            <a:endParaRPr lang="de-AT" b="0" i="0" dirty="0">
              <a:effectLst/>
              <a:latin typeface="+mj-lt"/>
            </a:endParaRPr>
          </a:p>
          <a:p>
            <a:endParaRPr lang="de-AT" dirty="0">
              <a:latin typeface="+mj-lt"/>
            </a:endParaRPr>
          </a:p>
          <a:p>
            <a:r>
              <a:rPr lang="uk-UA" b="0" i="0" dirty="0">
                <a:effectLst/>
                <a:latin typeface="+mj-lt"/>
              </a:rPr>
              <a:t>Ідея  створення мережі – сприяння проведенню досліджень шляхом комунікації, тобто користувач може задавати питання колегам, що цікавляться схожими проблемами. </a:t>
            </a:r>
            <a:r>
              <a:rPr lang="de-AT" b="0" i="0" dirty="0">
                <a:effectLst/>
                <a:latin typeface="+mj-lt"/>
              </a:rPr>
              <a:t> </a:t>
            </a:r>
            <a:r>
              <a:rPr lang="uk-UA" b="0" i="0" dirty="0">
                <a:effectLst/>
                <a:latin typeface="+mj-lt"/>
              </a:rPr>
              <a:t>Окрім того, мережа публікує списки наукових конференцій по всьому світу, пропонує користувачам розділ, присвячений вакансіям в різних наукових інституціях. Також можна публікувати власні наукові доробки та знайомитись з чужими.</a:t>
            </a:r>
            <a:endParaRPr lang="LID4096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C87F19-518A-A199-6E2A-A4FE49966A0C}"/>
              </a:ext>
            </a:extLst>
          </p:cNvPr>
          <p:cNvSpPr txBox="1"/>
          <p:nvPr/>
        </p:nvSpPr>
        <p:spPr>
          <a:xfrm>
            <a:off x="246184" y="4202231"/>
            <a:ext cx="1119553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Серед інших засобів, 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ResearchGate 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розвинув семантичний пошуковий механізм, який здійснює пошук по внутрішніх ресурсах і основних зовнішніх базах даних, таких як 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PubMed, </a:t>
            </a:r>
            <a:r>
              <a:rPr lang="en-US" b="0" i="0" u="none" strike="noStrike" dirty="0" err="1">
                <a:solidFill>
                  <a:srgbClr val="0645AD"/>
                </a:solidFill>
                <a:effectLst/>
                <a:latin typeface="+mj-lt"/>
                <a:hlinkClick r:id="rId5" tooltip="CiteSeer"/>
              </a:rPr>
              <a:t>CiteSeer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, </a:t>
            </a:r>
            <a:r>
              <a:rPr lang="en-US" b="0" i="0" dirty="0" err="1">
                <a:solidFill>
                  <a:srgbClr val="202122"/>
                </a:solidFill>
                <a:effectLst/>
                <a:latin typeface="+mj-lt"/>
              </a:rPr>
              <a:t>arXiv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, 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Бібліотеку 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NASA 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тощо, для знаходження наукових статей.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9492D1E-940E-8697-B6DB-27CE9203C9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5936" y="959846"/>
            <a:ext cx="3389880" cy="274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475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Прямоугольник 13"/>
          <p:cNvSpPr>
            <a:spLocks noChangeArrowheads="1"/>
          </p:cNvSpPr>
          <p:nvPr/>
        </p:nvSpPr>
        <p:spPr bwMode="auto">
          <a:xfrm>
            <a:off x="2231087" y="3732821"/>
            <a:ext cx="877411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</a:p>
          <a:p>
            <a:r>
              <a:rPr lang="uk-UA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  <a:endParaRPr lang="en-US" altLang="ru-RU" dirty="0">
              <a:solidFill>
                <a:srgbClr val="111237"/>
              </a:solidFill>
              <a:latin typeface="+mj-lt"/>
            </a:endParaRPr>
          </a:p>
          <a:p>
            <a:pPr algn="l"/>
            <a:br>
              <a:rPr lang="uk-UA" altLang="ru-RU" sz="1600" b="1" dirty="0">
                <a:solidFill>
                  <a:srgbClr val="111237"/>
                </a:solidFill>
              </a:rPr>
            </a:br>
            <a:endParaRPr lang="ru-RU" altLang="ru-RU" sz="1600" b="1" dirty="0">
              <a:solidFill>
                <a:srgbClr val="111237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0" y="721832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879030-3DC5-08F1-4A3C-DF5E9B08F389}"/>
              </a:ext>
            </a:extLst>
          </p:cNvPr>
          <p:cNvSpPr txBox="1"/>
          <p:nvPr/>
        </p:nvSpPr>
        <p:spPr>
          <a:xfrm>
            <a:off x="522143" y="190886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1" i="0" dirty="0">
                <a:effectLst/>
                <a:latin typeface="+mj-lt"/>
              </a:rPr>
              <a:t>Academia.edu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4D7E9D-6F7B-1FA7-0470-C239D0F5FFB1}"/>
              </a:ext>
            </a:extLst>
          </p:cNvPr>
          <p:cNvSpPr txBox="1"/>
          <p:nvPr/>
        </p:nvSpPr>
        <p:spPr>
          <a:xfrm>
            <a:off x="246184" y="1016910"/>
            <a:ext cx="1135318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Academia.edu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— </a:t>
            </a:r>
            <a:r>
              <a:rPr lang="uk-UA" b="0" i="0" dirty="0">
                <a:solidFill>
                  <a:srgbClr val="0F1419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uk-UA" dirty="0">
                <a:solidFill>
                  <a:srgbClr val="0F1419"/>
                </a:solidFill>
                <a:latin typeface="+mj-lt"/>
              </a:rPr>
              <a:t>с</a:t>
            </a:r>
            <a:r>
              <a:rPr lang="uk-UA" b="0" i="0" dirty="0">
                <a:solidFill>
                  <a:srgbClr val="0F1419"/>
                </a:solidFill>
                <a:effectLst/>
                <a:latin typeface="+mj-lt"/>
              </a:rPr>
              <a:t>оціальна мережа для співпраці вчених. </a:t>
            </a:r>
          </a:p>
          <a:p>
            <a:pPr algn="l"/>
            <a:r>
              <a:rPr lang="uk-UA" dirty="0">
                <a:latin typeface="+mj-lt"/>
              </a:rPr>
              <a:t>Кількість зареєстрованих користувачів сягнула більше 70 мільйонів. Цей сервіс поєднує функціонал соціальних мереж і функцію для </a:t>
            </a:r>
            <a:r>
              <a:rPr lang="uk-UA" dirty="0" err="1">
                <a:latin typeface="+mj-lt"/>
              </a:rPr>
              <a:t>мікроблогінга</a:t>
            </a:r>
            <a:r>
              <a:rPr lang="uk-UA" dirty="0">
                <a:latin typeface="+mj-lt"/>
              </a:rPr>
              <a:t>. Це дозволяє науковцям знаходити колег з близькими науковими інтересами, отримувати інформацію про їх наукові досягнення і стежити за активністю публікації конкурентів. </a:t>
            </a:r>
            <a:endParaRPr lang="uk-UA" dirty="0">
              <a:solidFill>
                <a:srgbClr val="0F1419"/>
              </a:solidFill>
              <a:latin typeface="+mj-lt"/>
            </a:endParaRPr>
          </a:p>
          <a:p>
            <a:pPr algn="l"/>
            <a:r>
              <a:rPr lang="uk-UA" b="0" i="0" dirty="0">
                <a:solidFill>
                  <a:srgbClr val="0F1419"/>
                </a:solidFill>
                <a:effectLst/>
                <a:latin typeface="+mj-lt"/>
              </a:rPr>
              <a:t>Бере участь в рухах «відкрита наука» і «відкритий доступ», забезпечуючи рецензування та відгуки на статті в процесі їх створення. Надає можливість вченим ділитися з іншими своїми статтями, відстежувати їх </a:t>
            </a:r>
            <a:r>
              <a:rPr lang="uk-UA" b="0" i="0" dirty="0" err="1">
                <a:solidFill>
                  <a:srgbClr val="0F1419"/>
                </a:solidFill>
                <a:effectLst/>
                <a:latin typeface="+mj-lt"/>
              </a:rPr>
              <a:t>цитованість</a:t>
            </a:r>
            <a:r>
              <a:rPr lang="uk-UA" b="0" i="0" dirty="0">
                <a:solidFill>
                  <a:srgbClr val="0F1419"/>
                </a:solidFill>
                <a:effectLst/>
                <a:latin typeface="+mj-lt"/>
              </a:rPr>
              <a:t>, стежити за новинами досліджень і розробок тощо.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ACEDD7-C958-4173-BA9F-6E4C935A8A9A}"/>
              </a:ext>
            </a:extLst>
          </p:cNvPr>
          <p:cNvSpPr txBox="1"/>
          <p:nvPr/>
        </p:nvSpPr>
        <p:spPr>
          <a:xfrm>
            <a:off x="328246" y="3370993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>
                <a:hlinkClick r:id="rId4"/>
              </a:rPr>
              <a:t>Як зареєструватися на </a:t>
            </a:r>
            <a:r>
              <a:rPr lang="en-US" dirty="0">
                <a:hlinkClick r:id="rId4"/>
              </a:rPr>
              <a:t>Academia.edu </a:t>
            </a:r>
            <a:r>
              <a:rPr lang="uk-UA" dirty="0">
                <a:hlinkClick r:id="rId4"/>
              </a:rPr>
              <a:t>і додати своє дослідження (</a:t>
            </a:r>
            <a:r>
              <a:rPr lang="en-US" dirty="0">
                <a:hlinkClick r:id="rId4"/>
              </a:rPr>
              <a:t>youtube.com)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034245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145603" y="2855657"/>
            <a:ext cx="63334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uk-UA" sz="20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ctr">
              <a:defRPr/>
            </a:pPr>
            <a:r>
              <a:rPr lang="uk-UA" sz="2800" b="1" dirty="0">
                <a:solidFill>
                  <a:srgbClr val="222222"/>
                </a:solidFill>
                <a:latin typeface="Arial" panose="020B0604020202020204" pitchFamily="34" charset="0"/>
              </a:rPr>
              <a:t>Дякую за увагу!</a:t>
            </a:r>
          </a:p>
          <a:p>
            <a:pPr algn="ctr">
              <a:defRPr/>
            </a:pPr>
            <a:endParaRPr lang="uk-UA" sz="2000" b="1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ctr">
              <a:defRPr/>
            </a:pPr>
            <a:endParaRPr lang="uk-UA" sz="2000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Прямоугольник 13"/>
          <p:cNvSpPr>
            <a:spLocks noChangeArrowheads="1"/>
          </p:cNvSpPr>
          <p:nvPr/>
        </p:nvSpPr>
        <p:spPr bwMode="auto">
          <a:xfrm>
            <a:off x="2231087" y="3732821"/>
            <a:ext cx="877411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</a:p>
          <a:p>
            <a:r>
              <a:rPr lang="uk-UA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  <a:endParaRPr lang="en-US" altLang="ru-RU" dirty="0">
              <a:solidFill>
                <a:srgbClr val="111237"/>
              </a:solidFill>
              <a:latin typeface="+mj-lt"/>
            </a:endParaRPr>
          </a:p>
          <a:p>
            <a:pPr algn="l"/>
            <a:br>
              <a:rPr lang="uk-UA" altLang="ru-RU" sz="1600" b="1" dirty="0">
                <a:solidFill>
                  <a:srgbClr val="111237"/>
                </a:solidFill>
              </a:rPr>
            </a:br>
            <a:endParaRPr lang="ru-RU" altLang="ru-RU" sz="1600" b="1" dirty="0">
              <a:solidFill>
                <a:srgbClr val="111237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79021" y="655821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6858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0923" y="1124222"/>
            <a:ext cx="61428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uk-UA" sz="20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457200" indent="-457200">
              <a:buAutoNum type="arabicPeriod"/>
              <a:defRPr/>
            </a:pPr>
            <a:r>
              <a:rPr lang="uk-UA" sz="2000" dirty="0">
                <a:solidFill>
                  <a:srgbClr val="222222"/>
                </a:solidFill>
                <a:latin typeface="+mj-lt"/>
              </a:rPr>
              <a:t>Що таке соціальні мережі? Чи потрібні вони науковцю? Для чого?</a:t>
            </a:r>
            <a:endParaRPr lang="en-US" sz="2000" dirty="0">
              <a:solidFill>
                <a:srgbClr val="222222"/>
              </a:solidFill>
              <a:latin typeface="+mj-lt"/>
            </a:endParaRPr>
          </a:p>
          <a:p>
            <a:pPr marL="457200" indent="-457200">
              <a:buAutoNum type="arabicPeriod"/>
              <a:defRPr/>
            </a:pPr>
            <a:endParaRPr lang="uk-UA" sz="2000" dirty="0">
              <a:solidFill>
                <a:srgbClr val="222222"/>
              </a:solidFill>
              <a:latin typeface="+mj-lt"/>
            </a:endParaRPr>
          </a:p>
          <a:p>
            <a:pPr marL="457200" indent="-457200">
              <a:buAutoNum type="arabicPeriod"/>
              <a:defRPr/>
            </a:pPr>
            <a:r>
              <a:rPr lang="uk-UA" sz="2000" dirty="0">
                <a:solidFill>
                  <a:srgbClr val="222222"/>
                </a:solidFill>
                <a:latin typeface="+mj-lt"/>
              </a:rPr>
              <a:t>Види соціальних мереж.</a:t>
            </a:r>
            <a:endParaRPr lang="en-US" sz="2000" dirty="0">
              <a:solidFill>
                <a:srgbClr val="222222"/>
              </a:solidFill>
              <a:latin typeface="+mj-lt"/>
            </a:endParaRPr>
          </a:p>
          <a:p>
            <a:pPr marL="457200" indent="-457200">
              <a:buAutoNum type="arabicPeriod"/>
              <a:defRPr/>
            </a:pPr>
            <a:endParaRPr lang="uk-UA" sz="2000" dirty="0">
              <a:solidFill>
                <a:srgbClr val="222222"/>
              </a:solidFill>
              <a:latin typeface="+mj-lt"/>
            </a:endParaRPr>
          </a:p>
          <a:p>
            <a:pPr marL="457200" indent="-457200">
              <a:buAutoNum type="arabicPeriod"/>
              <a:defRPr/>
            </a:pPr>
            <a:r>
              <a:rPr lang="uk-UA" sz="2000" dirty="0">
                <a:solidFill>
                  <a:srgbClr val="222222"/>
                </a:solidFill>
                <a:latin typeface="+mj-lt"/>
              </a:rPr>
              <a:t>Універсальні соціальні мережі</a:t>
            </a:r>
          </a:p>
          <a:p>
            <a:pPr marL="342900" indent="-342900">
              <a:buFontTx/>
              <a:buChar char="-"/>
              <a:defRPr/>
            </a:pPr>
            <a:r>
              <a:rPr lang="en-US" sz="2000" dirty="0">
                <a:solidFill>
                  <a:srgbClr val="222222"/>
                </a:solidFill>
                <a:latin typeface="+mj-lt"/>
              </a:rPr>
              <a:t>LinkedIn</a:t>
            </a:r>
          </a:p>
          <a:p>
            <a:pPr marL="342900" indent="-342900">
              <a:buFontTx/>
              <a:buChar char="-"/>
              <a:defRPr/>
            </a:pPr>
            <a:r>
              <a:rPr lang="en-US" sz="2000" dirty="0">
                <a:solidFill>
                  <a:srgbClr val="222222"/>
                </a:solidFill>
                <a:latin typeface="+mj-lt"/>
              </a:rPr>
              <a:t>Facebook</a:t>
            </a:r>
          </a:p>
          <a:p>
            <a:pPr marL="342900" indent="-342900">
              <a:buFontTx/>
              <a:buChar char="-"/>
              <a:defRPr/>
            </a:pPr>
            <a:endParaRPr lang="en-US" sz="2000" dirty="0">
              <a:solidFill>
                <a:srgbClr val="222222"/>
              </a:solidFill>
              <a:latin typeface="+mj-lt"/>
            </a:endParaRPr>
          </a:p>
          <a:p>
            <a:pPr>
              <a:defRPr/>
            </a:pPr>
            <a:r>
              <a:rPr lang="en-US" sz="2000" dirty="0">
                <a:solidFill>
                  <a:srgbClr val="222222"/>
                </a:solidFill>
                <a:latin typeface="+mj-lt"/>
              </a:rPr>
              <a:t>4.</a:t>
            </a:r>
            <a:r>
              <a:rPr lang="de-AT" sz="2000" dirty="0">
                <a:solidFill>
                  <a:srgbClr val="222222"/>
                </a:solidFill>
                <a:latin typeface="+mj-lt"/>
              </a:rPr>
              <a:t> </a:t>
            </a:r>
            <a:r>
              <a:rPr lang="uk-UA" sz="2000" dirty="0">
                <a:solidFill>
                  <a:srgbClr val="222222"/>
                </a:solidFill>
                <a:latin typeface="+mj-lt"/>
              </a:rPr>
              <a:t>Спеціалізовані наукові соціальні мережі</a:t>
            </a:r>
          </a:p>
          <a:p>
            <a:pPr marL="342900" indent="-342900">
              <a:buFontTx/>
              <a:buChar char="-"/>
              <a:defRPr/>
            </a:pPr>
            <a:r>
              <a:rPr lang="en-US" sz="2000" dirty="0">
                <a:solidFill>
                  <a:srgbClr val="222222"/>
                </a:solidFill>
                <a:latin typeface="+mj-lt"/>
              </a:rPr>
              <a:t>ResearchGate</a:t>
            </a:r>
          </a:p>
          <a:p>
            <a:pPr marL="342900" indent="-342900">
              <a:buFontTx/>
              <a:buChar char="-"/>
              <a:defRPr/>
            </a:pPr>
            <a:r>
              <a:rPr lang="en-US" sz="2000" dirty="0">
                <a:solidFill>
                  <a:srgbClr val="222222"/>
                </a:solidFill>
                <a:latin typeface="+mj-lt"/>
              </a:rPr>
              <a:t>Academia</a:t>
            </a:r>
          </a:p>
          <a:p>
            <a:pPr algn="ctr">
              <a:defRPr/>
            </a:pPr>
            <a:endParaRPr lang="uk-UA" sz="20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ctr">
              <a:defRPr/>
            </a:pPr>
            <a:endParaRPr lang="uk-UA" sz="20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ctr">
              <a:defRPr/>
            </a:pPr>
            <a:endParaRPr lang="uk-UA" sz="2000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Прямоугольник 13"/>
          <p:cNvSpPr>
            <a:spLocks noChangeArrowheads="1"/>
          </p:cNvSpPr>
          <p:nvPr/>
        </p:nvSpPr>
        <p:spPr bwMode="auto">
          <a:xfrm>
            <a:off x="2231087" y="3732821"/>
            <a:ext cx="877411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</a:p>
          <a:p>
            <a:r>
              <a:rPr lang="uk-UA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  <a:endParaRPr lang="en-US" altLang="ru-RU" dirty="0">
              <a:solidFill>
                <a:srgbClr val="111237"/>
              </a:solidFill>
              <a:latin typeface="+mj-lt"/>
            </a:endParaRPr>
          </a:p>
          <a:p>
            <a:pPr algn="l"/>
            <a:br>
              <a:rPr lang="uk-UA" altLang="ru-RU" sz="1600" b="1" dirty="0">
                <a:solidFill>
                  <a:srgbClr val="111237"/>
                </a:solidFill>
              </a:rPr>
            </a:br>
            <a:endParaRPr lang="ru-RU" altLang="ru-RU" sz="1600" b="1" dirty="0">
              <a:solidFill>
                <a:srgbClr val="111237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соціальні медіа для науковців">
            <a:extLst>
              <a:ext uri="{FF2B5EF4-FFF2-40B4-BE49-F238E27FC236}">
                <a16:creationId xmlns:a16="http://schemas.microsoft.com/office/drawing/2014/main" id="{113574A1-7783-02D0-A375-63B6CD605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486" y="1670674"/>
            <a:ext cx="3948591" cy="394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36B6F6-D0CE-25DF-7BEC-8D0C4FF3A706}"/>
              </a:ext>
            </a:extLst>
          </p:cNvPr>
          <p:cNvSpPr txBox="1"/>
          <p:nvPr/>
        </p:nvSpPr>
        <p:spPr>
          <a:xfrm>
            <a:off x="-1151210" y="340208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000" b="1" dirty="0">
                <a:solidFill>
                  <a:srgbClr val="222222"/>
                </a:solidFill>
                <a:latin typeface="+mj-lt"/>
              </a:rPr>
              <a:t>План зустрічі</a:t>
            </a:r>
          </a:p>
        </p:txBody>
      </p:sp>
    </p:spTree>
    <p:extLst>
      <p:ext uri="{BB962C8B-B14F-4D97-AF65-F5344CB8AC3E}">
        <p14:creationId xmlns:p14="http://schemas.microsoft.com/office/powerpoint/2010/main" val="2542912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Прямоугольник 13"/>
          <p:cNvSpPr>
            <a:spLocks noChangeArrowheads="1"/>
          </p:cNvSpPr>
          <p:nvPr/>
        </p:nvSpPr>
        <p:spPr bwMode="auto">
          <a:xfrm>
            <a:off x="2231087" y="3732821"/>
            <a:ext cx="877411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</a:p>
          <a:p>
            <a:r>
              <a:rPr lang="uk-UA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  <a:endParaRPr lang="en-US" altLang="ru-RU" dirty="0">
              <a:solidFill>
                <a:srgbClr val="111237"/>
              </a:solidFill>
              <a:latin typeface="+mj-lt"/>
            </a:endParaRPr>
          </a:p>
          <a:p>
            <a:pPr algn="l"/>
            <a:br>
              <a:rPr lang="uk-UA" altLang="ru-RU" sz="1600" b="1" dirty="0">
                <a:solidFill>
                  <a:srgbClr val="111237"/>
                </a:solidFill>
              </a:rPr>
            </a:br>
            <a:endParaRPr lang="ru-RU" altLang="ru-RU" sz="1600" b="1" dirty="0">
              <a:solidFill>
                <a:srgbClr val="111237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0" y="1049867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538E4A-8C13-BFAF-DC4E-7F72269FA538}"/>
              </a:ext>
            </a:extLst>
          </p:cNvPr>
          <p:cNvSpPr txBox="1"/>
          <p:nvPr/>
        </p:nvSpPr>
        <p:spPr>
          <a:xfrm>
            <a:off x="404910" y="58625"/>
            <a:ext cx="9841057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AutoNum type="arabicPeriod"/>
              <a:defRPr/>
            </a:pPr>
            <a:endParaRPr lang="uk-UA" sz="1800" b="1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457200" indent="-457200">
              <a:buAutoNum type="arabicPeriod"/>
              <a:defRPr/>
            </a:pPr>
            <a:r>
              <a:rPr lang="uk-UA" sz="2000" b="1" dirty="0">
                <a:solidFill>
                  <a:srgbClr val="222222"/>
                </a:solidFill>
                <a:latin typeface="+mj-lt"/>
              </a:rPr>
              <a:t>Що таке соціальні мережі? Чи потрібні вони науковцю? Для чого?</a:t>
            </a:r>
            <a:endParaRPr lang="en-US" sz="2000" b="1" dirty="0">
              <a:solidFill>
                <a:srgbClr val="222222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D17B6F-7D92-1806-5834-756CDEBE3BC2}"/>
              </a:ext>
            </a:extLst>
          </p:cNvPr>
          <p:cNvSpPr txBox="1"/>
          <p:nvPr/>
        </p:nvSpPr>
        <p:spPr>
          <a:xfrm>
            <a:off x="533865" y="1244825"/>
            <a:ext cx="114353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>
                <a:latin typeface="+mj-lt"/>
              </a:rPr>
              <a:t>Соціальна мережа – це інтерактивний веб-сайт, контент якого наповнюється самими учасниками мережі. </a:t>
            </a:r>
          </a:p>
          <a:p>
            <a:r>
              <a:rPr lang="uk-UA" dirty="0">
                <a:latin typeface="+mj-lt"/>
              </a:rPr>
              <a:t>Соціальні мережі дають змогу спілкуватися групі користувачів, об’єднаних спільним інтересом. </a:t>
            </a:r>
          </a:p>
          <a:p>
            <a:r>
              <a:rPr lang="uk-UA" dirty="0">
                <a:latin typeface="+mj-lt"/>
              </a:rPr>
              <a:t>Для науковців - ц</a:t>
            </a:r>
            <a:r>
              <a:rPr lang="ru-RU" dirty="0">
                <a:latin typeface="+mj-lt"/>
              </a:rPr>
              <a:t>е </a:t>
            </a:r>
            <a:r>
              <a:rPr lang="ru-RU" dirty="0" err="1">
                <a:latin typeface="+mj-lt"/>
              </a:rPr>
              <a:t>інструмент</a:t>
            </a:r>
            <a:r>
              <a:rPr lang="ru-RU" dirty="0">
                <a:latin typeface="+mj-lt"/>
              </a:rPr>
              <a:t>, </a:t>
            </a:r>
            <a:r>
              <a:rPr lang="ru-RU" dirty="0" err="1">
                <a:latin typeface="+mj-lt"/>
              </a:rPr>
              <a:t>який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дає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можливість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значно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розширити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можливості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своєї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наукової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діяльності</a:t>
            </a:r>
            <a:r>
              <a:rPr lang="ru-RU" dirty="0">
                <a:latin typeface="+mj-lt"/>
              </a:rPr>
              <a:t>.</a:t>
            </a:r>
            <a:endParaRPr lang="LID4096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0AB438-994B-79F9-742A-7E05F3E03418}"/>
              </a:ext>
            </a:extLst>
          </p:cNvPr>
          <p:cNvSpPr txBox="1"/>
          <p:nvPr/>
        </p:nvSpPr>
        <p:spPr>
          <a:xfrm>
            <a:off x="3212122" y="5788777"/>
            <a:ext cx="2883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Популяризація науки</a:t>
            </a:r>
            <a:endParaRPr lang="LID4096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B77DA6-B388-26A2-E0F8-6664B93C57E1}"/>
              </a:ext>
            </a:extLst>
          </p:cNvPr>
          <p:cNvSpPr txBox="1"/>
          <p:nvPr/>
        </p:nvSpPr>
        <p:spPr>
          <a:xfrm>
            <a:off x="1442659" y="2936804"/>
            <a:ext cx="37358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Збільшення видимості досліджень</a:t>
            </a:r>
            <a:endParaRPr lang="LID4096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80AAF6-FF02-143E-EC57-9F354AB6CD8E}"/>
              </a:ext>
            </a:extLst>
          </p:cNvPr>
          <p:cNvSpPr txBox="1"/>
          <p:nvPr/>
        </p:nvSpPr>
        <p:spPr>
          <a:xfrm>
            <a:off x="7013513" y="3193539"/>
            <a:ext cx="39542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Відстеження актуальних грантових програм та конкурсів</a:t>
            </a:r>
            <a:endParaRPr lang="LID4096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09CD5A-D12A-BC21-4E44-764008937B7F}"/>
              </a:ext>
            </a:extLst>
          </p:cNvPr>
          <p:cNvSpPr txBox="1"/>
          <p:nvPr/>
        </p:nvSpPr>
        <p:spPr>
          <a:xfrm>
            <a:off x="6856205" y="5506038"/>
            <a:ext cx="37358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Створення передумов для наукової мобільності</a:t>
            </a:r>
            <a:endParaRPr lang="LID4096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2ECA01-10CE-2C6C-B245-31D8E7072F4E}"/>
              </a:ext>
            </a:extLst>
          </p:cNvPr>
          <p:cNvSpPr txBox="1"/>
          <p:nvPr/>
        </p:nvSpPr>
        <p:spPr>
          <a:xfrm>
            <a:off x="819241" y="3934274"/>
            <a:ext cx="37358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Пошук партнерів для спільних наукових досліджень</a:t>
            </a:r>
            <a:endParaRPr lang="LID4096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352610-A25E-9B85-9571-97FC8802AAE1}"/>
              </a:ext>
            </a:extLst>
          </p:cNvPr>
          <p:cNvSpPr txBox="1"/>
          <p:nvPr/>
        </p:nvSpPr>
        <p:spPr>
          <a:xfrm>
            <a:off x="7595312" y="4119842"/>
            <a:ext cx="47312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Обізнаність щодо публікацій, конференцій, семінарів за певною тематикою</a:t>
            </a:r>
            <a:endParaRPr lang="LID4096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2A733F-9F79-CF0B-659D-C7E7C6A5ACD3}"/>
              </a:ext>
            </a:extLst>
          </p:cNvPr>
          <p:cNvSpPr txBox="1"/>
          <p:nvPr/>
        </p:nvSpPr>
        <p:spPr>
          <a:xfrm>
            <a:off x="3798310" y="2361877"/>
            <a:ext cx="37358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Створення позитивного іміджу вченого та науки </a:t>
            </a:r>
            <a:endParaRPr lang="LID4096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67C38D-59B3-4049-5283-3CED13F6B724}"/>
              </a:ext>
            </a:extLst>
          </p:cNvPr>
          <p:cNvSpPr txBox="1"/>
          <p:nvPr/>
        </p:nvSpPr>
        <p:spPr>
          <a:xfrm>
            <a:off x="1344207" y="4961815"/>
            <a:ext cx="37358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Навчання та підвищення кваліфікації</a:t>
            </a:r>
            <a:endParaRPr lang="LID4096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1" name="Picture 6" descr="Соціальні мережі для науковців з клавіатурою">
            <a:extLst>
              <a:ext uri="{FF2B5EF4-FFF2-40B4-BE49-F238E27FC236}">
                <a16:creationId xmlns:a16="http://schemas.microsoft.com/office/drawing/2014/main" id="{F0F82BF9-A8B4-03BA-55A7-0AE89FB51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874" y="3206663"/>
            <a:ext cx="2513783" cy="240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51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882001" y="217772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uk-UA" sz="2000" b="1" dirty="0">
                <a:solidFill>
                  <a:srgbClr val="222222"/>
                </a:solidFill>
                <a:latin typeface="+mj-lt"/>
              </a:rPr>
              <a:t>2. Види соціальних мереж</a:t>
            </a:r>
            <a:endParaRPr lang="en-US" sz="2000" b="1" dirty="0">
              <a:solidFill>
                <a:srgbClr val="222222"/>
              </a:solidFill>
              <a:latin typeface="+mj-lt"/>
            </a:endParaRPr>
          </a:p>
        </p:txBody>
      </p:sp>
      <p:sp>
        <p:nvSpPr>
          <p:cNvPr id="5125" name="Прямоугольник 13"/>
          <p:cNvSpPr>
            <a:spLocks noChangeArrowheads="1"/>
          </p:cNvSpPr>
          <p:nvPr/>
        </p:nvSpPr>
        <p:spPr bwMode="auto">
          <a:xfrm>
            <a:off x="2292865" y="3732821"/>
            <a:ext cx="877411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</a:p>
          <a:p>
            <a:r>
              <a:rPr lang="uk-UA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  <a:endParaRPr lang="en-US" altLang="ru-RU" dirty="0">
              <a:solidFill>
                <a:srgbClr val="111237"/>
              </a:solidFill>
              <a:latin typeface="+mj-lt"/>
            </a:endParaRPr>
          </a:p>
          <a:p>
            <a:pPr algn="l"/>
            <a:br>
              <a:rPr lang="uk-UA" altLang="ru-RU" sz="1600" b="1" dirty="0">
                <a:solidFill>
                  <a:srgbClr val="111237"/>
                </a:solidFill>
              </a:rPr>
            </a:br>
            <a:endParaRPr lang="ru-RU" altLang="ru-RU" sz="1600" b="1" dirty="0">
              <a:solidFill>
                <a:srgbClr val="111237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0" y="721832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8B5D741-F3DD-108C-672D-1CD710D202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7409" y="2280260"/>
            <a:ext cx="543760" cy="491064"/>
          </a:xfrm>
          <a:prstGeom prst="rect">
            <a:avLst/>
          </a:prstGeom>
        </p:spPr>
      </p:pic>
      <p:sp>
        <p:nvSpPr>
          <p:cNvPr id="20" name="Текст 19">
            <a:extLst>
              <a:ext uri="{FF2B5EF4-FFF2-40B4-BE49-F238E27FC236}">
                <a16:creationId xmlns:a16="http://schemas.microsoft.com/office/drawing/2014/main" id="{4FECFFB6-2DDD-CABC-BBD6-AD6481E08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2663" y="952832"/>
            <a:ext cx="4216036" cy="491064"/>
          </a:xfrm>
        </p:spPr>
        <p:txBody>
          <a:bodyPr/>
          <a:lstStyle/>
          <a:p>
            <a:r>
              <a:rPr lang="uk-UA" b="0" dirty="0">
                <a:solidFill>
                  <a:schemeClr val="accent1">
                    <a:lumMod val="75000"/>
                  </a:schemeClr>
                </a:solidFill>
              </a:rPr>
              <a:t>Універсальні</a:t>
            </a:r>
            <a:endParaRPr lang="LID4096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Текст 21">
            <a:extLst>
              <a:ext uri="{FF2B5EF4-FFF2-40B4-BE49-F238E27FC236}">
                <a16:creationId xmlns:a16="http://schemas.microsoft.com/office/drawing/2014/main" id="{32D8723C-05F1-83E0-B509-4594890A69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705919" y="735615"/>
            <a:ext cx="5183188" cy="823912"/>
          </a:xfrm>
        </p:spPr>
        <p:txBody>
          <a:bodyPr/>
          <a:lstStyle/>
          <a:p>
            <a:r>
              <a:rPr lang="uk-UA" b="0" dirty="0">
                <a:solidFill>
                  <a:schemeClr val="accent1">
                    <a:lumMod val="75000"/>
                  </a:schemeClr>
                </a:solidFill>
              </a:rPr>
              <a:t>Спеціалізовані</a:t>
            </a:r>
            <a:endParaRPr lang="LID4096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Текст 21">
            <a:extLst>
              <a:ext uri="{FF2B5EF4-FFF2-40B4-BE49-F238E27FC236}">
                <a16:creationId xmlns:a16="http://schemas.microsoft.com/office/drawing/2014/main" id="{8E865F67-46A8-5540-A1E9-C87AD212F0C0}"/>
              </a:ext>
            </a:extLst>
          </p:cNvPr>
          <p:cNvSpPr txBox="1">
            <a:spLocks/>
          </p:cNvSpPr>
          <p:nvPr/>
        </p:nvSpPr>
        <p:spPr>
          <a:xfrm>
            <a:off x="4921169" y="1921281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1">
                    <a:lumMod val="75000"/>
                  </a:schemeClr>
                </a:solidFill>
              </a:rPr>
              <a:t>LinkedIn</a:t>
            </a:r>
            <a:endParaRPr lang="LID4096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208D2507-1CF3-F38B-4804-777019FD9B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2901" y="2547155"/>
            <a:ext cx="2775398" cy="557503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2DEAAB78-E69C-75DC-549D-76F61F3EAE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4803" y="3626283"/>
            <a:ext cx="2513784" cy="422316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93D8D237-5B3A-030A-6BC0-3A61479D7B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503" y="2432818"/>
            <a:ext cx="518205" cy="480102"/>
          </a:xfrm>
          <a:prstGeom prst="rect">
            <a:avLst/>
          </a:prstGeom>
        </p:spPr>
      </p:pic>
      <p:sp>
        <p:nvSpPr>
          <p:cNvPr id="32" name="Текст 21">
            <a:extLst>
              <a:ext uri="{FF2B5EF4-FFF2-40B4-BE49-F238E27FC236}">
                <a16:creationId xmlns:a16="http://schemas.microsoft.com/office/drawing/2014/main" id="{1C3C6DD0-7C9D-E82C-4859-020717A20A76}"/>
              </a:ext>
            </a:extLst>
          </p:cNvPr>
          <p:cNvSpPr txBox="1">
            <a:spLocks/>
          </p:cNvSpPr>
          <p:nvPr/>
        </p:nvSpPr>
        <p:spPr>
          <a:xfrm>
            <a:off x="882001" y="2116504"/>
            <a:ext cx="2348680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1">
                    <a:lumMod val="75000"/>
                  </a:schemeClr>
                </a:solidFill>
              </a:rPr>
              <a:t>Facebook</a:t>
            </a:r>
            <a:endParaRPr lang="LID4096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80" name="Picture 8" descr="социальные сети">
            <a:extLst>
              <a:ext uri="{FF2B5EF4-FFF2-40B4-BE49-F238E27FC236}">
                <a16:creationId xmlns:a16="http://schemas.microsoft.com/office/drawing/2014/main" id="{677D936A-5F3F-FB21-06FA-B21BD942B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238" y="34242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1A59B85D-8D65-B3B9-67EF-F4BC2480C6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62066" y="4618785"/>
            <a:ext cx="2337069" cy="688722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2FC528FF-6BCD-035A-E1CA-8EC04D3608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57534" y="4601087"/>
            <a:ext cx="2171888" cy="585527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D4024AF2-74E4-47F8-A293-57E1827195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861" y="3722924"/>
            <a:ext cx="1657336" cy="485756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0C82257F-F3B1-EDC6-0F76-9E7216F7DEAA}"/>
              </a:ext>
            </a:extLst>
          </p:cNvPr>
          <p:cNvSpPr txBox="1"/>
          <p:nvPr/>
        </p:nvSpPr>
        <p:spPr>
          <a:xfrm>
            <a:off x="2386306" y="3089945"/>
            <a:ext cx="3561210" cy="369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fira sans" panose="020B0503050000020004" pitchFamily="34" charset="0"/>
              </a:rPr>
              <a:t>Telegram </a:t>
            </a:r>
            <a:endParaRPr lang="LID4096" dirty="0"/>
          </a:p>
        </p:txBody>
      </p:sp>
      <p:pic>
        <p:nvPicPr>
          <p:cNvPr id="53" name="Рисунок 52">
            <a:extLst>
              <a:ext uri="{FF2B5EF4-FFF2-40B4-BE49-F238E27FC236}">
                <a16:creationId xmlns:a16="http://schemas.microsoft.com/office/drawing/2014/main" id="{462F91A1-BB80-E3FE-E611-C5163EA5B93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04149" y="3371541"/>
            <a:ext cx="3638752" cy="1841939"/>
          </a:xfrm>
          <a:prstGeom prst="rect">
            <a:avLst/>
          </a:prstGeom>
        </p:spPr>
      </p:pic>
      <p:pic>
        <p:nvPicPr>
          <p:cNvPr id="54" name="Рисунок 53">
            <a:extLst>
              <a:ext uri="{FF2B5EF4-FFF2-40B4-BE49-F238E27FC236}">
                <a16:creationId xmlns:a16="http://schemas.microsoft.com/office/drawing/2014/main" id="{D46CBFEE-B418-2B3C-8D86-AD197BC9A09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08585" y="5663999"/>
            <a:ext cx="1295512" cy="41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291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0" y="721832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ACA620-F3B2-4824-EE17-EB9F326E3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966" y="1713219"/>
            <a:ext cx="5856012" cy="36623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77CE79-F10E-5842-1237-A00D9794A9F7}"/>
              </a:ext>
            </a:extLst>
          </p:cNvPr>
          <p:cNvSpPr txBox="1"/>
          <p:nvPr/>
        </p:nvSpPr>
        <p:spPr>
          <a:xfrm>
            <a:off x="364935" y="163654"/>
            <a:ext cx="1138310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2000" b="1" i="0" dirty="0" err="1">
                <a:solidFill>
                  <a:srgbClr val="000000"/>
                </a:solidFill>
                <a:effectLst/>
                <a:latin typeface="+mj-lt"/>
              </a:rPr>
              <a:t>Найбільш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+mj-lt"/>
              </a:rPr>
              <a:t> 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+mj-lt"/>
              </a:rPr>
              <a:t>популярні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+mj-lt"/>
              </a:rPr>
              <a:t> 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+mj-lt"/>
              </a:rPr>
              <a:t>соціальні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+mj-lt"/>
              </a:rPr>
              <a:t> 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+mj-lt"/>
              </a:rPr>
              <a:t>мережі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+mj-lt"/>
              </a:rPr>
              <a:t> в 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+mj-lt"/>
              </a:rPr>
              <a:t>Україні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+mj-lt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C28292-4837-16E1-E73A-E2D96D4AF830}"/>
              </a:ext>
            </a:extLst>
          </p:cNvPr>
          <p:cNvSpPr txBox="1"/>
          <p:nvPr/>
        </p:nvSpPr>
        <p:spPr>
          <a:xfrm>
            <a:off x="6563345" y="845064"/>
            <a:ext cx="61897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5"/>
              </a:rPr>
              <a:t>Як </a:t>
            </a:r>
            <a:r>
              <a:rPr lang="ru-RU" dirty="0" err="1">
                <a:hlinkClick r:id="rId5"/>
              </a:rPr>
              <a:t>українці</a:t>
            </a:r>
            <a:r>
              <a:rPr lang="ru-RU" dirty="0">
                <a:hlinkClick r:id="rId5"/>
              </a:rPr>
              <a:t> </a:t>
            </a:r>
            <a:r>
              <a:rPr lang="ru-RU" dirty="0" err="1">
                <a:hlinkClick r:id="rId5"/>
              </a:rPr>
              <a:t>користуються</a:t>
            </a:r>
            <a:r>
              <a:rPr lang="ru-RU" dirty="0">
                <a:hlinkClick r:id="rId5"/>
              </a:rPr>
              <a:t> </a:t>
            </a:r>
            <a:r>
              <a:rPr lang="ru-RU" dirty="0" err="1">
                <a:hlinkClick r:id="rId5"/>
              </a:rPr>
              <a:t>соціальними</a:t>
            </a:r>
            <a:r>
              <a:rPr lang="ru-RU" dirty="0">
                <a:hlinkClick r:id="rId5"/>
              </a:rPr>
              <a:t> мережами. </a:t>
            </a:r>
            <a:r>
              <a:rPr lang="ru-RU" dirty="0" err="1">
                <a:hlinkClick r:id="rId5"/>
              </a:rPr>
              <a:t>Опитування</a:t>
            </a:r>
            <a:r>
              <a:rPr lang="ru-RU" dirty="0">
                <a:hlinkClick r:id="rId5"/>
              </a:rPr>
              <a:t> | </a:t>
            </a:r>
            <a:r>
              <a:rPr lang="ru-RU" dirty="0" err="1">
                <a:hlinkClick r:id="rId5"/>
              </a:rPr>
              <a:t>Українська</a:t>
            </a:r>
            <a:r>
              <a:rPr lang="ru-RU" dirty="0">
                <a:hlinkClick r:id="rId5"/>
              </a:rPr>
              <a:t> правда (pravda.com.ua)</a:t>
            </a:r>
            <a:endParaRPr lang="LID4096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2666997-1F83-E26D-C010-C7A1CD3DE5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935" y="1867751"/>
            <a:ext cx="5427784" cy="312249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E2341F7-C656-4451-3F7D-4070576964C4}"/>
              </a:ext>
            </a:extLst>
          </p:cNvPr>
          <p:cNvSpPr txBox="1"/>
          <p:nvPr/>
        </p:nvSpPr>
        <p:spPr>
          <a:xfrm>
            <a:off x="211016" y="92752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GlobalLogic </a:t>
            </a:r>
            <a:r>
              <a:rPr lang="uk-UA" dirty="0">
                <a:hlinkClick r:id="rId7"/>
              </a:rPr>
              <a:t>проаналізували найбільш популярні соцмережі в Україні (</a:t>
            </a:r>
            <a:r>
              <a:rPr lang="en-US" dirty="0" err="1">
                <a:hlinkClick r:id="rId7"/>
              </a:rPr>
              <a:t>speka.media</a:t>
            </a:r>
            <a:r>
              <a:rPr lang="en-US" dirty="0">
                <a:hlinkClick r:id="rId7"/>
              </a:rPr>
              <a:t>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44161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882001" y="217772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222222"/>
                </a:solidFill>
                <a:latin typeface="Arial" panose="020B0604020202020204" pitchFamily="34" charset="0"/>
              </a:rPr>
              <a:t>LinkedIn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0" y="721832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10F8F34-5A73-1950-5507-90F509C39DBA}"/>
              </a:ext>
            </a:extLst>
          </p:cNvPr>
          <p:cNvSpPr txBox="1"/>
          <p:nvPr/>
        </p:nvSpPr>
        <p:spPr>
          <a:xfrm>
            <a:off x="7573108" y="3995451"/>
            <a:ext cx="3153508" cy="366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(24) Yury </a:t>
            </a:r>
            <a:r>
              <a:rPr lang="en-US" dirty="0" err="1">
                <a:hlinkClick r:id="rId4"/>
              </a:rPr>
              <a:t>Gogotsi</a:t>
            </a:r>
            <a:r>
              <a:rPr lang="en-US" dirty="0">
                <a:hlinkClick r:id="rId4"/>
              </a:rPr>
              <a:t> | LinkedIn</a:t>
            </a:r>
            <a:endParaRPr lang="LID4096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2A0754-3D32-B739-9E7F-D1C06077BA24}"/>
              </a:ext>
            </a:extLst>
          </p:cNvPr>
          <p:cNvSpPr txBox="1"/>
          <p:nvPr/>
        </p:nvSpPr>
        <p:spPr>
          <a:xfrm>
            <a:off x="7573108" y="5373274"/>
            <a:ext cx="43727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(23) G.V. </a:t>
            </a:r>
            <a:r>
              <a:rPr lang="en-US" dirty="0" err="1">
                <a:hlinkClick r:id="rId5"/>
              </a:rPr>
              <a:t>Kurdyumov</a:t>
            </a:r>
            <a:r>
              <a:rPr lang="en-US" dirty="0">
                <a:hlinkClick r:id="rId5"/>
              </a:rPr>
              <a:t> Institute for Metal Physics of the N.A.S. of Ukraine: Overview | LinkedIn</a:t>
            </a:r>
            <a:endParaRPr lang="LID4096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DC5F48-DC5E-E443-9353-90C522942D7E}"/>
              </a:ext>
            </a:extLst>
          </p:cNvPr>
          <p:cNvSpPr txBox="1"/>
          <p:nvPr/>
        </p:nvSpPr>
        <p:spPr>
          <a:xfrm>
            <a:off x="102468" y="1005228"/>
            <a:ext cx="716714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/>
            <a:r>
              <a:rPr lang="en-US" b="0" i="0" dirty="0" err="1">
                <a:solidFill>
                  <a:srgbClr val="000000"/>
                </a:solidFill>
                <a:effectLst/>
                <a:latin typeface="+mj-lt"/>
              </a:rPr>
              <a:t>Linkedin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 – </a:t>
            </a:r>
            <a:r>
              <a:rPr lang="uk-UA" b="0" i="0" dirty="0">
                <a:solidFill>
                  <a:srgbClr val="000000"/>
                </a:solidFill>
                <a:effectLst/>
                <a:latin typeface="+mj-lt"/>
              </a:rPr>
              <a:t>це найбільша професійна соціальна мережа, яка працює вже </a:t>
            </a:r>
            <a:r>
              <a:rPr lang="uk-UA" dirty="0">
                <a:solidFill>
                  <a:srgbClr val="000000"/>
                </a:solidFill>
                <a:latin typeface="+mj-lt"/>
              </a:rPr>
              <a:t>17 років. На березень 2022 року в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LinkedIn</a:t>
            </a:r>
            <a:r>
              <a:rPr lang="uk-UA" dirty="0">
                <a:solidFill>
                  <a:srgbClr val="000000"/>
                </a:solidFill>
                <a:latin typeface="+mj-lt"/>
              </a:rPr>
              <a:t> зареєстровано більше 1 млрд. користувачів, 57 млн ​​компаній, 160 тис. наукових та освітніх установ.</a:t>
            </a:r>
          </a:p>
          <a:p>
            <a:pPr algn="l" fontAlgn="auto"/>
            <a:endParaRPr lang="uk-UA" dirty="0">
              <a:latin typeface="+mj-lt"/>
            </a:endParaRPr>
          </a:p>
          <a:p>
            <a:pPr algn="l" fontAlgn="auto"/>
            <a:r>
              <a:rPr lang="uk-UA" b="0" i="0" dirty="0">
                <a:effectLst/>
                <a:latin typeface="+mj-lt"/>
              </a:rPr>
              <a:t>Завдяки </a:t>
            </a:r>
            <a:r>
              <a:rPr lang="en-US" b="0" i="0" dirty="0">
                <a:effectLst/>
                <a:latin typeface="+mj-lt"/>
              </a:rPr>
              <a:t>LinkedIn </a:t>
            </a:r>
            <a:r>
              <a:rPr lang="uk-UA" b="0" i="0" dirty="0">
                <a:effectLst/>
                <a:latin typeface="+mj-lt"/>
              </a:rPr>
              <a:t>можна знайти потрібну роботу чи стажування, налагодити й зміцнити професійні зв’язки та здобути навички, необхідні для досягнення кар’єрних успіхів. </a:t>
            </a:r>
            <a:r>
              <a:rPr lang="uk-UA" dirty="0">
                <a:latin typeface="+mj-lt"/>
              </a:rPr>
              <a:t>О</a:t>
            </a:r>
            <a:r>
              <a:rPr lang="uk-UA" b="0" i="0" dirty="0">
                <a:effectLst/>
                <a:latin typeface="+mj-lt"/>
              </a:rPr>
              <a:t>тримати доступ до </a:t>
            </a:r>
            <a:r>
              <a:rPr lang="en-US" b="0" i="0" dirty="0">
                <a:effectLst/>
                <a:latin typeface="+mj-lt"/>
              </a:rPr>
              <a:t>LinkedIn </a:t>
            </a:r>
            <a:r>
              <a:rPr lang="uk-UA" b="0" i="0" dirty="0">
                <a:effectLst/>
                <a:latin typeface="+mj-lt"/>
              </a:rPr>
              <a:t>можна через повну або мобільну версію сайту або мобільний додаток </a:t>
            </a:r>
            <a:r>
              <a:rPr lang="en-US" b="0" i="0" dirty="0">
                <a:effectLst/>
                <a:latin typeface="+mj-lt"/>
              </a:rPr>
              <a:t>LinkedIn.</a:t>
            </a:r>
          </a:p>
          <a:p>
            <a:pPr algn="l" fontAlgn="auto"/>
            <a:endParaRPr lang="en-US" b="0" i="0" dirty="0">
              <a:effectLst/>
              <a:latin typeface="+mj-lt"/>
            </a:endParaRPr>
          </a:p>
          <a:p>
            <a:pPr algn="l" fontAlgn="auto"/>
            <a:r>
              <a:rPr lang="uk-UA" b="0" i="0" dirty="0">
                <a:effectLst/>
                <a:latin typeface="+mj-lt"/>
              </a:rPr>
              <a:t>Максимально заповнений профіль у </a:t>
            </a:r>
            <a:r>
              <a:rPr lang="en-US" b="0" i="0" dirty="0">
                <a:effectLst/>
                <a:latin typeface="+mj-lt"/>
              </a:rPr>
              <a:t>LinkedIn </a:t>
            </a:r>
            <a:r>
              <a:rPr lang="uk-UA" b="0" i="0" dirty="0">
                <a:effectLst/>
                <a:latin typeface="+mj-lt"/>
              </a:rPr>
              <a:t>допоможе вам знайти нові можливості за рахунок висвітлення вашої унікальної професійної біографії, досвіду, навичок та освіти.</a:t>
            </a:r>
            <a:endParaRPr lang="en-US" b="0" i="0" dirty="0">
              <a:effectLst/>
              <a:latin typeface="+mj-lt"/>
            </a:endParaRPr>
          </a:p>
          <a:p>
            <a:pPr algn="l" fontAlgn="auto"/>
            <a:endParaRPr lang="uk-UA" b="0" i="0" dirty="0">
              <a:effectLst/>
              <a:latin typeface="+mj-lt"/>
            </a:endParaRPr>
          </a:p>
          <a:p>
            <a:pPr algn="l" fontAlgn="auto"/>
            <a:r>
              <a:rPr lang="uk-UA" b="0" i="0" dirty="0">
                <a:effectLst/>
                <a:latin typeface="+mj-lt"/>
              </a:rPr>
              <a:t>Ви також можете використовувати </a:t>
            </a:r>
            <a:r>
              <a:rPr lang="en-US" b="0" i="0" dirty="0">
                <a:effectLst/>
                <a:latin typeface="+mj-lt"/>
              </a:rPr>
              <a:t>LinkedIn, </a:t>
            </a:r>
            <a:r>
              <a:rPr lang="uk-UA" b="0" i="0" dirty="0">
                <a:effectLst/>
                <a:latin typeface="+mj-lt"/>
              </a:rPr>
              <a:t>щоб організовувати </a:t>
            </a:r>
            <a:r>
              <a:rPr lang="uk-UA" b="0" i="0" dirty="0" err="1">
                <a:effectLst/>
                <a:latin typeface="+mj-lt"/>
              </a:rPr>
              <a:t>офлайн</a:t>
            </a:r>
            <a:r>
              <a:rPr lang="uk-UA" b="0" i="0" dirty="0">
                <a:effectLst/>
                <a:latin typeface="+mj-lt"/>
              </a:rPr>
              <a:t>-заходи, приєднуватися до груп, писати статті, публікувати фотографії та відео тощо.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7F78AC-D789-9C57-DC8E-4137248B86CC}"/>
              </a:ext>
            </a:extLst>
          </p:cNvPr>
          <p:cNvSpPr txBox="1"/>
          <p:nvPr/>
        </p:nvSpPr>
        <p:spPr>
          <a:xfrm>
            <a:off x="7573108" y="4544172"/>
            <a:ext cx="43727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(23) NASA - National Aeronautics and Space Administration: Overview | LinkedIn</a:t>
            </a:r>
            <a:endParaRPr lang="LID4096"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CF132149-70BC-8383-6BCF-4EBA5A8E43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865" y="262537"/>
            <a:ext cx="419136" cy="342930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FBAF309F-DE36-DB24-6E0E-DAF522E91F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0832" y="867267"/>
            <a:ext cx="3528432" cy="233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46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262569" y="194263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uk-UA" sz="2000" b="1" dirty="0">
                <a:solidFill>
                  <a:srgbClr val="222222"/>
                </a:solidFill>
                <a:latin typeface="+mj-lt"/>
              </a:rPr>
              <a:t>Використовуй </a:t>
            </a:r>
            <a:r>
              <a:rPr lang="en-US" sz="2000" b="1" dirty="0">
                <a:solidFill>
                  <a:srgbClr val="222222"/>
                </a:solidFill>
                <a:latin typeface="+mj-lt"/>
              </a:rPr>
              <a:t>LinkedIn</a:t>
            </a:r>
            <a:r>
              <a:rPr lang="uk-UA" sz="2000" b="1" dirty="0">
                <a:solidFill>
                  <a:srgbClr val="222222"/>
                </a:solidFill>
                <a:latin typeface="+mj-lt"/>
              </a:rPr>
              <a:t> ефективно</a:t>
            </a:r>
            <a:endParaRPr lang="en-US" sz="2000" b="1" dirty="0">
              <a:solidFill>
                <a:srgbClr val="222222"/>
              </a:solidFill>
              <a:latin typeface="+mj-lt"/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0" y="721832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A9A2B2-B226-AC19-3F5F-D545C8EAB3AD}"/>
              </a:ext>
            </a:extLst>
          </p:cNvPr>
          <p:cNvSpPr txBox="1"/>
          <p:nvPr/>
        </p:nvSpPr>
        <p:spPr>
          <a:xfrm>
            <a:off x="153865" y="5924079"/>
            <a:ext cx="2543908" cy="366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(24) Feed | LinkedIn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0F8F34-5A73-1950-5507-90F509C39DBA}"/>
              </a:ext>
            </a:extLst>
          </p:cNvPr>
          <p:cNvSpPr txBox="1"/>
          <p:nvPr/>
        </p:nvSpPr>
        <p:spPr>
          <a:xfrm>
            <a:off x="2529253" y="5952988"/>
            <a:ext cx="3153508" cy="366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(24) Yury </a:t>
            </a:r>
            <a:r>
              <a:rPr lang="en-US" dirty="0" err="1">
                <a:hlinkClick r:id="rId5"/>
              </a:rPr>
              <a:t>Gogotsi</a:t>
            </a:r>
            <a:r>
              <a:rPr lang="en-US" dirty="0">
                <a:hlinkClick r:id="rId5"/>
              </a:rPr>
              <a:t> | LinkedIn</a:t>
            </a:r>
            <a:endParaRPr lang="LID4096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2FBED9-8742-4334-01B4-541121E07511}"/>
              </a:ext>
            </a:extLst>
          </p:cNvPr>
          <p:cNvSpPr txBox="1"/>
          <p:nvPr/>
        </p:nvSpPr>
        <p:spPr>
          <a:xfrm>
            <a:off x="262569" y="976000"/>
            <a:ext cx="78486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buFont typeface="+mj-lt"/>
              <a:buAutoNum type="arabicPeriod"/>
            </a:pPr>
            <a:r>
              <a:rPr lang="uk-UA" b="1" dirty="0">
                <a:latin typeface="+mj-lt"/>
              </a:rPr>
              <a:t> З</a:t>
            </a:r>
            <a:r>
              <a:rPr lang="uk-UA" b="1" i="0" dirty="0">
                <a:effectLst/>
                <a:latin typeface="+mj-lt"/>
              </a:rPr>
              <a:t>ареєструватися та створити профіль. </a:t>
            </a:r>
            <a:r>
              <a:rPr lang="uk-UA" b="0" i="0" dirty="0">
                <a:effectLst/>
                <a:latin typeface="+mj-lt"/>
              </a:rPr>
              <a:t>Максимально заповнений </a:t>
            </a:r>
            <a:r>
              <a:rPr lang="uk-UA" b="1" i="0" u="none" strike="noStrike" dirty="0">
                <a:effectLst/>
                <a:latin typeface="+mj-lt"/>
                <a:hlinkClick r:id="rId6"/>
              </a:rPr>
              <a:t>профіль у </a:t>
            </a:r>
            <a:r>
              <a:rPr lang="en-US" b="1" i="0" u="none" strike="noStrike" dirty="0">
                <a:effectLst/>
                <a:latin typeface="+mj-lt"/>
                <a:hlinkClick r:id="rId6"/>
              </a:rPr>
              <a:t>LinkedIn</a:t>
            </a:r>
            <a:r>
              <a:rPr lang="en-US" b="0" i="0" dirty="0">
                <a:effectLst/>
                <a:latin typeface="+mj-lt"/>
              </a:rPr>
              <a:t> — </a:t>
            </a:r>
            <a:r>
              <a:rPr lang="uk-UA" b="0" i="0" dirty="0">
                <a:effectLst/>
                <a:latin typeface="+mj-lt"/>
              </a:rPr>
              <a:t>це резюме вашого професійного досвіду, яке зможуть бачити ваші контакти, дійсні чи майбутні роботодавці й </a:t>
            </a:r>
            <a:r>
              <a:rPr lang="uk-UA" b="0" i="0" dirty="0" err="1">
                <a:effectLst/>
                <a:latin typeface="+mj-lt"/>
              </a:rPr>
              <a:t>рекрутери</a:t>
            </a:r>
            <a:r>
              <a:rPr lang="uk-UA" b="0" i="0" dirty="0">
                <a:effectLst/>
                <a:latin typeface="+mj-lt"/>
              </a:rPr>
              <a:t>. Профіль дає вам змогу розповісти про своє професійне життя, кар’єрні етапи, навички й інтереси.</a:t>
            </a:r>
          </a:p>
          <a:p>
            <a:pPr algn="l" fontAlgn="auto">
              <a:buFont typeface="+mj-lt"/>
              <a:buAutoNum type="arabicPeriod"/>
            </a:pPr>
            <a:endParaRPr lang="uk-UA" dirty="0">
              <a:latin typeface="+mj-lt"/>
            </a:endParaRPr>
          </a:p>
          <a:p>
            <a:pPr algn="l"/>
            <a:r>
              <a:rPr lang="uk-UA" b="1" dirty="0">
                <a:latin typeface="+mj-lt"/>
              </a:rPr>
              <a:t>Профіль </a:t>
            </a:r>
            <a:r>
              <a:rPr lang="uk-UA" b="1" dirty="0" err="1">
                <a:latin typeface="+mj-lt"/>
              </a:rPr>
              <a:t>Лінкедін</a:t>
            </a:r>
            <a:endParaRPr lang="uk-UA" b="1" dirty="0">
              <a:latin typeface="+mj-l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uk-UA" dirty="0">
                <a:latin typeface="+mj-lt"/>
              </a:rPr>
              <a:t>Фотографія;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uk-UA" dirty="0">
                <a:latin typeface="+mj-lt"/>
              </a:rPr>
              <a:t>Сфера діяльності;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uk-UA" dirty="0">
                <a:latin typeface="+mj-lt"/>
              </a:rPr>
              <a:t>Місцезнаходження здобувача;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uk-UA" dirty="0">
                <a:latin typeface="+mj-lt"/>
              </a:rPr>
              <a:t>Попередні місця роботи;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uk-UA" dirty="0">
                <a:latin typeface="+mj-lt"/>
              </a:rPr>
              <a:t>Освіта;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uk-UA" dirty="0">
                <a:latin typeface="+mj-lt"/>
              </a:rPr>
              <a:t>Навички та кваліфікація (вкажіть мінімум 5 навичок);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uk-UA" dirty="0">
                <a:latin typeface="+mj-lt"/>
              </a:rPr>
              <a:t>Мінімум 50 контактів;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uk-UA" dirty="0">
                <a:latin typeface="+mj-lt"/>
              </a:rPr>
              <a:t>Спільноти.</a:t>
            </a:r>
          </a:p>
          <a:p>
            <a:pPr algn="l"/>
            <a:r>
              <a:rPr lang="uk-UA" dirty="0">
                <a:latin typeface="+mj-lt"/>
              </a:rPr>
              <a:t>Також в </a:t>
            </a:r>
            <a:r>
              <a:rPr lang="uk-UA" dirty="0" err="1">
                <a:latin typeface="+mj-lt"/>
              </a:rPr>
              <a:t>профайлі</a:t>
            </a:r>
            <a:r>
              <a:rPr lang="uk-UA" dirty="0">
                <a:latin typeface="+mj-lt"/>
              </a:rPr>
              <a:t> є розділ “Загальні відомості”. У ньому вказують загальну інформацію про себе, важливі дані про спеціалізацію, додаткові якості тощо.</a:t>
            </a:r>
          </a:p>
          <a:p>
            <a:pPr algn="l" fontAlgn="auto">
              <a:buFont typeface="+mj-lt"/>
              <a:buAutoNum type="arabicPeriod"/>
            </a:pPr>
            <a:endParaRPr lang="uk-UA" b="0" i="0" dirty="0">
              <a:effectLst/>
              <a:latin typeface="-apple-system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F6F4A7-60F5-196B-58BD-9E8DCF3DD4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0781" y="923069"/>
            <a:ext cx="3264280" cy="262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456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528040" y="183161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uk-UA" sz="2000" b="1" dirty="0">
                <a:solidFill>
                  <a:srgbClr val="222222"/>
                </a:solidFill>
                <a:latin typeface="+mj-lt"/>
              </a:rPr>
              <a:t>Використовую </a:t>
            </a:r>
            <a:r>
              <a:rPr lang="en-US" sz="2000" b="1" dirty="0">
                <a:solidFill>
                  <a:srgbClr val="222222"/>
                </a:solidFill>
                <a:latin typeface="+mj-lt"/>
              </a:rPr>
              <a:t>LinkedIn</a:t>
            </a:r>
            <a:r>
              <a:rPr lang="uk-UA" sz="2000" b="1" dirty="0">
                <a:solidFill>
                  <a:srgbClr val="222222"/>
                </a:solidFill>
                <a:latin typeface="+mj-lt"/>
              </a:rPr>
              <a:t> ефективно </a:t>
            </a:r>
            <a:endParaRPr lang="en-US" sz="2000" b="1" dirty="0">
              <a:solidFill>
                <a:srgbClr val="222222"/>
              </a:solidFill>
              <a:latin typeface="+mj-lt"/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0" y="721832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232C0C8-4D53-3207-519D-913EB7A16A53}"/>
              </a:ext>
            </a:extLst>
          </p:cNvPr>
          <p:cNvSpPr txBox="1"/>
          <p:nvPr/>
        </p:nvSpPr>
        <p:spPr>
          <a:xfrm>
            <a:off x="180770" y="980423"/>
            <a:ext cx="6950264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buFont typeface="+mj-lt"/>
              <a:buAutoNum type="arabicPeriod"/>
            </a:pPr>
            <a:endParaRPr lang="uk-UA" b="0" i="0" dirty="0">
              <a:effectLst/>
              <a:latin typeface="+mj-lt"/>
            </a:endParaRPr>
          </a:p>
          <a:p>
            <a:r>
              <a:rPr lang="uk-UA" b="1" i="0" dirty="0">
                <a:effectLst/>
                <a:latin typeface="+mj-lt"/>
              </a:rPr>
              <a:t>2. Створіть свою мережу – </a:t>
            </a:r>
            <a:r>
              <a:rPr lang="uk-UA" i="0" dirty="0">
                <a:effectLst/>
                <a:latin typeface="+mj-lt"/>
              </a:rPr>
              <a:t>це</a:t>
            </a:r>
            <a:r>
              <a:rPr lang="uk-UA" b="1" i="0" dirty="0">
                <a:effectLst/>
                <a:latin typeface="+mj-lt"/>
              </a:rPr>
              <a:t> </a:t>
            </a:r>
            <a:r>
              <a:rPr lang="uk-UA" b="0" i="0" dirty="0">
                <a:effectLst/>
                <a:latin typeface="+mj-lt"/>
              </a:rPr>
              <a:t>допоможе зрозуміти тенденції вашої галузі й вашого професійного кола. </a:t>
            </a:r>
          </a:p>
          <a:p>
            <a:r>
              <a:rPr lang="uk-UA" dirty="0">
                <a:solidFill>
                  <a:srgbClr val="000000"/>
                </a:solidFill>
                <a:latin typeface="+mj-lt"/>
              </a:rPr>
              <a:t>Для повноцінного використання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LinkedIn </a:t>
            </a:r>
            <a:r>
              <a:rPr lang="uk-UA" dirty="0">
                <a:solidFill>
                  <a:srgbClr val="000000"/>
                </a:solidFill>
                <a:latin typeface="+mj-lt"/>
              </a:rPr>
              <a:t>слід додати мінімум 50 контактів. </a:t>
            </a:r>
            <a:r>
              <a:rPr lang="uk-UA" b="0" i="0" dirty="0">
                <a:effectLst/>
                <a:latin typeface="+mj-lt"/>
              </a:rPr>
              <a:t>Щоб почати стежити за людьми, компаніями або темами, відкрийте сторінку </a:t>
            </a:r>
            <a:r>
              <a:rPr lang="uk-UA" b="1" i="0" u="none" strike="noStrike" dirty="0">
                <a:effectLst/>
                <a:latin typeface="+mj-lt"/>
                <a:hlinkClick r:id="rId4"/>
              </a:rPr>
              <a:t>Мережа</a:t>
            </a:r>
            <a:r>
              <a:rPr lang="uk-UA" b="0" i="0" dirty="0">
                <a:effectLst/>
                <a:latin typeface="+mj-lt"/>
              </a:rPr>
              <a:t>, на якій відображаються рекомендовані для вас ресурси. </a:t>
            </a:r>
          </a:p>
          <a:p>
            <a:pPr algn="l" fontAlgn="auto"/>
            <a:endParaRPr lang="uk-UA" b="0" i="0" dirty="0">
              <a:effectLst/>
              <a:latin typeface="-apple-system"/>
            </a:endParaRPr>
          </a:p>
          <a:p>
            <a:pPr algn="l" fontAlgn="auto"/>
            <a:r>
              <a:rPr lang="uk-UA" b="1" dirty="0">
                <a:latin typeface="-apple-system"/>
              </a:rPr>
              <a:t>3</a:t>
            </a:r>
            <a:r>
              <a:rPr lang="uk-UA" b="1" i="0" dirty="0">
                <a:effectLst/>
                <a:latin typeface="-apple-system"/>
              </a:rPr>
              <a:t>. </a:t>
            </a:r>
            <a:r>
              <a:rPr lang="uk-UA" b="1" dirty="0">
                <a:latin typeface="-apple-system"/>
              </a:rPr>
              <a:t>Взаємодій! Взаємодій! Взаємодій!</a:t>
            </a:r>
          </a:p>
          <a:p>
            <a:pPr algn="l" fontAlgn="auto"/>
            <a:r>
              <a:rPr lang="uk-UA" b="1" i="0" dirty="0">
                <a:effectLst/>
                <a:latin typeface="-apple-system"/>
              </a:rPr>
              <a:t>Публікуйте контент</a:t>
            </a:r>
            <a:r>
              <a:rPr lang="uk-UA" b="0" i="0" dirty="0">
                <a:effectLst/>
                <a:latin typeface="-apple-system"/>
              </a:rPr>
              <a:t>: </a:t>
            </a:r>
            <a:r>
              <a:rPr lang="uk-UA" dirty="0">
                <a:solidFill>
                  <a:srgbClr val="000000"/>
                </a:solidFill>
                <a:latin typeface="+mj-lt"/>
              </a:rPr>
              <a:t>щодня мільйони людей використовують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LinkedIn, </a:t>
            </a:r>
            <a:r>
              <a:rPr lang="uk-UA" dirty="0">
                <a:solidFill>
                  <a:srgbClr val="000000"/>
                </a:solidFill>
                <a:latin typeface="+mj-lt"/>
              </a:rPr>
              <a:t>щоб спілкуватися, навчатися й ділитися. Публікуючи контент на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LinkedIn, </a:t>
            </a:r>
            <a:r>
              <a:rPr lang="uk-UA" dirty="0">
                <a:solidFill>
                  <a:srgbClr val="000000"/>
                </a:solidFill>
                <a:latin typeface="+mj-lt"/>
              </a:rPr>
              <a:t>ви можете надихати й навчати людей з вашого професійного кола. Ви також можете ділитися своїми думками й ідеями з користувачами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LinkedIn </a:t>
            </a:r>
            <a:r>
              <a:rPr lang="uk-UA" dirty="0">
                <a:solidFill>
                  <a:srgbClr val="000000"/>
                </a:solidFill>
                <a:latin typeface="+mj-lt"/>
              </a:rPr>
              <a:t>за допомогою функції </a:t>
            </a:r>
            <a:r>
              <a:rPr lang="uk-UA" dirty="0">
                <a:solidFill>
                  <a:srgbClr val="000000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«Поділитися»</a:t>
            </a:r>
            <a:r>
              <a:rPr lang="uk-UA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algn="l" fontAlgn="auto"/>
            <a:r>
              <a:rPr lang="uk-UA" dirty="0">
                <a:solidFill>
                  <a:srgbClr val="000000"/>
                </a:solidFill>
                <a:latin typeface="+mj-lt"/>
              </a:rPr>
              <a:t>Ви можете брати участь в обговореннях, реагувати на дописи колег.</a:t>
            </a:r>
          </a:p>
        </p:txBody>
      </p: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706E9E7A-4699-8A12-34D1-FA1BF3C869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4029" y="1251227"/>
            <a:ext cx="4377702" cy="284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471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447639" y="205484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222222"/>
                </a:solidFill>
                <a:latin typeface="+mj-lt"/>
              </a:rPr>
              <a:t>Facebook</a:t>
            </a:r>
          </a:p>
        </p:txBody>
      </p:sp>
      <p:sp>
        <p:nvSpPr>
          <p:cNvPr id="5125" name="Прямоугольник 13"/>
          <p:cNvSpPr>
            <a:spLocks noChangeArrowheads="1"/>
          </p:cNvSpPr>
          <p:nvPr/>
        </p:nvSpPr>
        <p:spPr bwMode="auto">
          <a:xfrm>
            <a:off x="4162429" y="3125186"/>
            <a:ext cx="7222823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dirty="0">
                <a:solidFill>
                  <a:srgbClr val="111237"/>
                </a:solidFill>
                <a:latin typeface="+mj-lt"/>
              </a:rPr>
              <a:t> </a:t>
            </a:r>
            <a:r>
              <a:rPr lang="en-US" altLang="ru-RU" dirty="0">
                <a:solidFill>
                  <a:srgbClr val="111237"/>
                </a:solidFill>
                <a:latin typeface="+mj-lt"/>
              </a:rPr>
              <a:t>- </a:t>
            </a:r>
            <a:r>
              <a:rPr lang="uk-UA" altLang="ru-RU" dirty="0">
                <a:solidFill>
                  <a:srgbClr val="111237"/>
                </a:solidFill>
                <a:latin typeface="+mj-lt"/>
              </a:rPr>
              <a:t>Отримання актуальної інформації щодо грантів, конкурсів, конференцій, курсів, інших заходів.</a:t>
            </a:r>
          </a:p>
          <a:p>
            <a:endParaRPr lang="uk-UA" altLang="ru-RU" dirty="0">
              <a:solidFill>
                <a:srgbClr val="111237"/>
              </a:solidFill>
              <a:latin typeface="+mj-lt"/>
            </a:endParaRPr>
          </a:p>
          <a:p>
            <a:r>
              <a:rPr lang="uk-UA" altLang="ru-RU" dirty="0">
                <a:solidFill>
                  <a:srgbClr val="111237"/>
                </a:solidFill>
                <a:latin typeface="+mj-lt"/>
              </a:rPr>
              <a:t> - Популяризація науки.</a:t>
            </a:r>
            <a:r>
              <a:rPr lang="ru-RU" altLang="ru-RU" dirty="0">
                <a:solidFill>
                  <a:srgbClr val="111237"/>
                </a:solidFill>
                <a:latin typeface="+mj-lt"/>
              </a:rPr>
              <a:t> </a:t>
            </a:r>
          </a:p>
          <a:p>
            <a:endParaRPr lang="ru-RU" altLang="ru-RU" dirty="0">
              <a:solidFill>
                <a:srgbClr val="111237"/>
              </a:solidFill>
              <a:latin typeface="+mj-lt"/>
            </a:endParaRPr>
          </a:p>
          <a:p>
            <a:r>
              <a:rPr lang="ru-RU" altLang="ru-RU" dirty="0">
                <a:solidFill>
                  <a:srgbClr val="111237"/>
                </a:solidFill>
                <a:latin typeface="+mj-lt"/>
              </a:rPr>
              <a:t>-  </a:t>
            </a:r>
            <a:r>
              <a:rPr lang="ru-RU" altLang="ru-RU" dirty="0" err="1">
                <a:solidFill>
                  <a:srgbClr val="111237"/>
                </a:solidFill>
                <a:latin typeface="+mj-lt"/>
              </a:rPr>
              <a:t>Навчання</a:t>
            </a:r>
            <a:r>
              <a:rPr lang="ru-RU" altLang="ru-RU" dirty="0">
                <a:solidFill>
                  <a:srgbClr val="111237"/>
                </a:solidFill>
                <a:latin typeface="+mj-lt"/>
              </a:rPr>
              <a:t>                                               </a:t>
            </a:r>
          </a:p>
          <a:p>
            <a:r>
              <a:rPr lang="uk-UA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  <a:endParaRPr lang="en-US" altLang="ru-RU" dirty="0">
              <a:solidFill>
                <a:srgbClr val="111237"/>
              </a:solidFill>
              <a:latin typeface="+mj-lt"/>
            </a:endParaRPr>
          </a:p>
          <a:p>
            <a:pPr algn="l"/>
            <a:br>
              <a:rPr lang="uk-UA" altLang="ru-RU" sz="1600" b="1" dirty="0">
                <a:solidFill>
                  <a:srgbClr val="111237"/>
                </a:solidFill>
              </a:rPr>
            </a:br>
            <a:endParaRPr lang="ru-RU" altLang="ru-RU" sz="1600" b="1" dirty="0">
              <a:solidFill>
                <a:srgbClr val="111237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0" y="721832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6937"/>
            <a:ext cx="12191999" cy="4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104C5BB-52F3-DFC8-10DB-9BF890AFEF18}"/>
              </a:ext>
            </a:extLst>
          </p:cNvPr>
          <p:cNvSpPr txBox="1"/>
          <p:nvPr/>
        </p:nvSpPr>
        <p:spPr>
          <a:xfrm>
            <a:off x="161384" y="546846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Facebook</a:t>
            </a:r>
            <a:endParaRPr lang="LID4096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96CB4F-E065-1856-43D8-0A27757EEF67}"/>
              </a:ext>
            </a:extLst>
          </p:cNvPr>
          <p:cNvSpPr txBox="1"/>
          <p:nvPr/>
        </p:nvSpPr>
        <p:spPr>
          <a:xfrm>
            <a:off x="161384" y="5847501"/>
            <a:ext cx="3775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Facebook</a:t>
            </a:r>
            <a:endParaRPr lang="LID4096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AB2610-8E41-BE23-3495-5DFFC64B87FF}"/>
              </a:ext>
            </a:extLst>
          </p:cNvPr>
          <p:cNvSpPr txBox="1"/>
          <p:nvPr/>
        </p:nvSpPr>
        <p:spPr>
          <a:xfrm>
            <a:off x="2546269" y="5857201"/>
            <a:ext cx="30144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Facebook</a:t>
            </a:r>
            <a:endParaRPr lang="LID4096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9F71417-9370-FB0A-AB6B-1AE229B56CFE}"/>
              </a:ext>
            </a:extLst>
          </p:cNvPr>
          <p:cNvSpPr txBox="1"/>
          <p:nvPr/>
        </p:nvSpPr>
        <p:spPr>
          <a:xfrm>
            <a:off x="2503464" y="5483019"/>
            <a:ext cx="64418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Facebook</a:t>
            </a:r>
            <a:endParaRPr lang="LID4096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D6FB34-0086-6A16-ADDC-75383C8D9675}"/>
              </a:ext>
            </a:extLst>
          </p:cNvPr>
          <p:cNvSpPr txBox="1"/>
          <p:nvPr/>
        </p:nvSpPr>
        <p:spPr>
          <a:xfrm>
            <a:off x="348086" y="1107713"/>
            <a:ext cx="1103716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rgbClr val="202122"/>
                </a:solidFill>
                <a:effectLst/>
                <a:latin typeface="+mj-lt"/>
              </a:rPr>
              <a:t>Facebook</a:t>
            </a:r>
            <a:r>
              <a:rPr lang="en-US" b="0" i="0" u="none" strike="noStrike" baseline="30000" dirty="0">
                <a:solidFill>
                  <a:srgbClr val="0645AD"/>
                </a:solidFill>
                <a:effectLst/>
                <a:latin typeface="+mj-lt"/>
                <a:hlinkClick r:id="rId8"/>
              </a:rPr>
              <a:t>[4]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 — 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найбільша </a:t>
            </a:r>
            <a:r>
              <a:rPr lang="uk-UA" b="0" i="0" u="none" strike="noStrike" dirty="0">
                <a:solidFill>
                  <a:srgbClr val="0645AD"/>
                </a:solidFill>
                <a:effectLst/>
                <a:latin typeface="+mj-lt"/>
                <a:hlinkClick r:id="rId9" tooltip="Соціальна мережа (Інтернет)"/>
              </a:rPr>
              <a:t>соціальна мережа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, що почала працювати 4 лютого 2004 року як мережа для студентів деяких американських університетів. 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Facebook 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належить корпорації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+mj-lt"/>
                <a:hlinkClick r:id="rId10" tooltip="Meta Platforms"/>
              </a:rPr>
              <a:t>Meta Platforms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. 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Засновником та головою сервісу є </a:t>
            </a:r>
            <a:r>
              <a:rPr lang="uk-UA" b="0" i="0" u="none" strike="noStrike" dirty="0">
                <a:solidFill>
                  <a:srgbClr val="0645AD"/>
                </a:solidFill>
                <a:effectLst/>
                <a:latin typeface="+mj-lt"/>
                <a:hlinkClick r:id="rId11" tooltip="Марк Цукерберг"/>
              </a:rPr>
              <a:t>Марк Цукерберг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. За даними рейтингу </a:t>
            </a:r>
            <a:r>
              <a:rPr lang="en-US" b="0" i="1" u="none" strike="noStrike" dirty="0">
                <a:solidFill>
                  <a:srgbClr val="0645AD"/>
                </a:solidFill>
                <a:effectLst/>
                <a:latin typeface="+mj-lt"/>
                <a:hlinkClick r:id="rId12" tooltip="Alexa Internet"/>
              </a:rPr>
              <a:t>Alexa Rank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, 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сайт </a:t>
            </a:r>
            <a:r>
              <a:rPr lang="en-US" b="0" i="1" dirty="0">
                <a:solidFill>
                  <a:srgbClr val="202122"/>
                </a:solidFill>
                <a:effectLst/>
                <a:latin typeface="+mj-lt"/>
              </a:rPr>
              <a:t>facebook.com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 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посідає 7 місце за відвідуваністю у світі</a:t>
            </a:r>
            <a:r>
              <a:rPr lang="uk-UA" b="0" i="0" u="none" strike="noStrike" baseline="30000" dirty="0">
                <a:solidFill>
                  <a:srgbClr val="0645AD"/>
                </a:solidFill>
                <a:effectLst/>
                <a:latin typeface="+mj-lt"/>
                <a:hlinkClick r:id="rId13"/>
              </a:rPr>
              <a:t>[2]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. Станом на грудень 2018 року 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Facebook 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стверджував, що мав понад 2,3 млрд активних користувачів щомісяця</a:t>
            </a:r>
            <a:r>
              <a:rPr lang="uk-UA" b="0" i="0" u="none" strike="noStrike" baseline="30000" dirty="0">
                <a:solidFill>
                  <a:srgbClr val="0645AD"/>
                </a:solidFill>
                <a:effectLst/>
                <a:latin typeface="+mj-lt"/>
                <a:hlinkClick r:id="rId14"/>
              </a:rPr>
              <a:t>[5]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, станом на березень 2023 року таких користувачів було вже 2,94 млрд </a:t>
            </a:r>
            <a:r>
              <a:rPr lang="uk-UA" b="0" i="0" u="none" strike="noStrike" baseline="30000" dirty="0">
                <a:solidFill>
                  <a:srgbClr val="0645AD"/>
                </a:solidFill>
                <a:effectLst/>
                <a:latin typeface="+mj-lt"/>
                <a:hlinkClick r:id="rId15"/>
              </a:rPr>
              <a:t>[6]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. Станом на вересень 2019 року кількість користувачів з України становила 13 млн</a:t>
            </a:r>
            <a:r>
              <a:rPr lang="uk-UA" b="0" i="0" u="none" strike="noStrike" baseline="30000" dirty="0">
                <a:solidFill>
                  <a:srgbClr val="0645AD"/>
                </a:solidFill>
                <a:effectLst/>
                <a:latin typeface="+mj-lt"/>
                <a:hlinkClick r:id="rId16"/>
              </a:rPr>
              <a:t>[7]</a:t>
            </a:r>
            <a:r>
              <a:rPr lang="uk-UA" b="0" i="0" u="none" strike="noStrike" baseline="30000" dirty="0">
                <a:solidFill>
                  <a:srgbClr val="0645AD"/>
                </a:solidFill>
                <a:effectLst/>
                <a:latin typeface="+mj-lt"/>
                <a:hlinkClick r:id="rId17"/>
              </a:rPr>
              <a:t>[8]</a:t>
            </a:r>
            <a:r>
              <a:rPr lang="uk-UA" b="0" i="0" dirty="0">
                <a:solidFill>
                  <a:srgbClr val="202122"/>
                </a:solidFill>
                <a:effectLst/>
                <a:latin typeface="+mj-lt"/>
              </a:rPr>
              <a:t>.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 </a:t>
            </a:r>
            <a:endParaRPr lang="en-US" dirty="0">
              <a:solidFill>
                <a:srgbClr val="202122"/>
              </a:solidFill>
              <a:latin typeface="+mj-lt"/>
            </a:endParaRPr>
          </a:p>
          <a:p>
            <a:endParaRPr lang="LID4096" dirty="0">
              <a:latin typeface="+mj-l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B16AE1-A90F-0854-4FFF-469D0867485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7238" y="3293904"/>
            <a:ext cx="3339958" cy="166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2388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2095</TotalTime>
  <Words>1041</Words>
  <Application>Microsoft Office PowerPoint</Application>
  <PresentationFormat>Широкоэкранный</PresentationFormat>
  <Paragraphs>139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-apple-system</vt:lpstr>
      <vt:lpstr>Arial</vt:lpstr>
      <vt:lpstr>Calibri</vt:lpstr>
      <vt:lpstr>Calibri Light</vt:lpstr>
      <vt:lpstr>fira 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nanu0104</dc:creator>
  <cp:lastModifiedBy>nanu0104</cp:lastModifiedBy>
  <cp:revision>2</cp:revision>
  <dcterms:created xsi:type="dcterms:W3CDTF">2024-02-13T09:06:26Z</dcterms:created>
  <dcterms:modified xsi:type="dcterms:W3CDTF">2024-03-21T10:05:51Z</dcterms:modified>
</cp:coreProperties>
</file>