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330" r:id="rId2"/>
    <p:sldId id="331" r:id="rId3"/>
    <p:sldId id="350" r:id="rId4"/>
    <p:sldId id="359" r:id="rId5"/>
    <p:sldId id="371" r:id="rId6"/>
    <p:sldId id="372" r:id="rId7"/>
    <p:sldId id="354" r:id="rId8"/>
    <p:sldId id="357" r:id="rId9"/>
    <p:sldId id="348" r:id="rId10"/>
    <p:sldId id="349" r:id="rId11"/>
    <p:sldId id="351" r:id="rId12"/>
    <p:sldId id="358" r:id="rId13"/>
    <p:sldId id="364" r:id="rId14"/>
    <p:sldId id="369" r:id="rId15"/>
    <p:sldId id="370" r:id="rId16"/>
    <p:sldId id="355" r:id="rId17"/>
    <p:sldId id="352" r:id="rId18"/>
    <p:sldId id="363" r:id="rId19"/>
    <p:sldId id="365" r:id="rId20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13445D-3AAD-499A-85E8-8A5133095495}" v="15" dt="2024-05-14T17:51:29.2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nu0104" userId="7af1a5cc-e93e-48ad-be2b-06eb76fe3b78" providerId="ADAL" clId="{5B13445D-3AAD-499A-85E8-8A5133095495}"/>
    <pc:docChg chg="undo custSel addSld delSld modSld sldOrd">
      <pc:chgData name="nanu0104" userId="7af1a5cc-e93e-48ad-be2b-06eb76fe3b78" providerId="ADAL" clId="{5B13445D-3AAD-499A-85E8-8A5133095495}" dt="2024-05-15T06:55:39.158" v="481" actId="21"/>
      <pc:docMkLst>
        <pc:docMk/>
      </pc:docMkLst>
      <pc:sldChg chg="modSp mod">
        <pc:chgData name="nanu0104" userId="7af1a5cc-e93e-48ad-be2b-06eb76fe3b78" providerId="ADAL" clId="{5B13445D-3AAD-499A-85E8-8A5133095495}" dt="2024-05-14T17:42:51.950" v="399" actId="113"/>
        <pc:sldMkLst>
          <pc:docMk/>
          <pc:sldMk cId="0" sldId="330"/>
        </pc:sldMkLst>
        <pc:spChg chg="mod">
          <ac:chgData name="nanu0104" userId="7af1a5cc-e93e-48ad-be2b-06eb76fe3b78" providerId="ADAL" clId="{5B13445D-3AAD-499A-85E8-8A5133095495}" dt="2024-05-14T17:42:51.950" v="399" actId="113"/>
          <ac:spMkLst>
            <pc:docMk/>
            <pc:sldMk cId="0" sldId="330"/>
            <ac:spMk id="10" creationId="{00000000-0000-0000-0000-000000000000}"/>
          </ac:spMkLst>
        </pc:spChg>
      </pc:sldChg>
      <pc:sldChg chg="modSp mod">
        <pc:chgData name="nanu0104" userId="7af1a5cc-e93e-48ad-be2b-06eb76fe3b78" providerId="ADAL" clId="{5B13445D-3AAD-499A-85E8-8A5133095495}" dt="2024-05-14T17:43:04.806" v="400" actId="2711"/>
        <pc:sldMkLst>
          <pc:docMk/>
          <pc:sldMk cId="2542912961" sldId="331"/>
        </pc:sldMkLst>
        <pc:spChg chg="mod">
          <ac:chgData name="nanu0104" userId="7af1a5cc-e93e-48ad-be2b-06eb76fe3b78" providerId="ADAL" clId="{5B13445D-3AAD-499A-85E8-8A5133095495}" dt="2024-05-14T17:43:04.806" v="400" actId="2711"/>
          <ac:spMkLst>
            <pc:docMk/>
            <pc:sldMk cId="2542912961" sldId="331"/>
            <ac:spMk id="7" creationId="{41BC1C34-30DE-3C9D-3874-191FE1334598}"/>
          </ac:spMkLst>
        </pc:spChg>
      </pc:sldChg>
      <pc:sldChg chg="addSp modSp mod">
        <pc:chgData name="nanu0104" userId="7af1a5cc-e93e-48ad-be2b-06eb76fe3b78" providerId="ADAL" clId="{5B13445D-3AAD-499A-85E8-8A5133095495}" dt="2024-05-14T17:20:06.689" v="108" actId="14100"/>
        <pc:sldMkLst>
          <pc:docMk/>
          <pc:sldMk cId="307045984" sldId="349"/>
        </pc:sldMkLst>
        <pc:picChg chg="add mod">
          <ac:chgData name="nanu0104" userId="7af1a5cc-e93e-48ad-be2b-06eb76fe3b78" providerId="ADAL" clId="{5B13445D-3AAD-499A-85E8-8A5133095495}" dt="2024-05-14T17:20:06.689" v="108" actId="14100"/>
          <ac:picMkLst>
            <pc:docMk/>
            <pc:sldMk cId="307045984" sldId="349"/>
            <ac:picMk id="37" creationId="{107C6E49-270C-80E8-627A-F7AAD4815BF0}"/>
          </ac:picMkLst>
        </pc:picChg>
      </pc:sldChg>
      <pc:sldChg chg="delSp modSp mod">
        <pc:chgData name="nanu0104" userId="7af1a5cc-e93e-48ad-be2b-06eb76fe3b78" providerId="ADAL" clId="{5B13445D-3AAD-499A-85E8-8A5133095495}" dt="2024-05-14T17:43:38.831" v="402" actId="1076"/>
        <pc:sldMkLst>
          <pc:docMk/>
          <pc:sldMk cId="713743048" sldId="350"/>
        </pc:sldMkLst>
        <pc:spChg chg="del">
          <ac:chgData name="nanu0104" userId="7af1a5cc-e93e-48ad-be2b-06eb76fe3b78" providerId="ADAL" clId="{5B13445D-3AAD-499A-85E8-8A5133095495}" dt="2024-05-14T17:43:36.200" v="401" actId="21"/>
          <ac:spMkLst>
            <pc:docMk/>
            <pc:sldMk cId="713743048" sldId="350"/>
            <ac:spMk id="14" creationId="{7BBB9970-27D2-AAE4-52FA-885E6CF7670A}"/>
          </ac:spMkLst>
        </pc:spChg>
        <pc:picChg chg="mod">
          <ac:chgData name="nanu0104" userId="7af1a5cc-e93e-48ad-be2b-06eb76fe3b78" providerId="ADAL" clId="{5B13445D-3AAD-499A-85E8-8A5133095495}" dt="2024-05-14T17:43:38.831" v="402" actId="1076"/>
          <ac:picMkLst>
            <pc:docMk/>
            <pc:sldMk cId="713743048" sldId="350"/>
            <ac:picMk id="11" creationId="{B4A2AD25-3D17-EDF8-CA89-90910E93C4C2}"/>
          </ac:picMkLst>
        </pc:picChg>
      </pc:sldChg>
      <pc:sldChg chg="addSp delSp modSp mod">
        <pc:chgData name="nanu0104" userId="7af1a5cc-e93e-48ad-be2b-06eb76fe3b78" providerId="ADAL" clId="{5B13445D-3AAD-499A-85E8-8A5133095495}" dt="2024-05-14T17:44:44.200" v="407" actId="1076"/>
        <pc:sldMkLst>
          <pc:docMk/>
          <pc:sldMk cId="792077266" sldId="351"/>
        </pc:sldMkLst>
        <pc:picChg chg="mod">
          <ac:chgData name="nanu0104" userId="7af1a5cc-e93e-48ad-be2b-06eb76fe3b78" providerId="ADAL" clId="{5B13445D-3AAD-499A-85E8-8A5133095495}" dt="2024-05-14T17:44:44.200" v="407" actId="1076"/>
          <ac:picMkLst>
            <pc:docMk/>
            <pc:sldMk cId="792077266" sldId="351"/>
            <ac:picMk id="12" creationId="{A7E314A6-27D6-F334-68D6-7D9377EB482F}"/>
          </ac:picMkLst>
        </pc:picChg>
        <pc:picChg chg="add del mod">
          <ac:chgData name="nanu0104" userId="7af1a5cc-e93e-48ad-be2b-06eb76fe3b78" providerId="ADAL" clId="{5B13445D-3AAD-499A-85E8-8A5133095495}" dt="2024-05-14T17:44:41.513" v="406" actId="21"/>
          <ac:picMkLst>
            <pc:docMk/>
            <pc:sldMk cId="792077266" sldId="351"/>
            <ac:picMk id="21" creationId="{FE0E315A-A731-23A8-09A1-E40B12E4104F}"/>
          </ac:picMkLst>
        </pc:picChg>
      </pc:sldChg>
      <pc:sldChg chg="addSp modSp mod">
        <pc:chgData name="nanu0104" userId="7af1a5cc-e93e-48ad-be2b-06eb76fe3b78" providerId="ADAL" clId="{5B13445D-3AAD-499A-85E8-8A5133095495}" dt="2024-05-14T17:18:45.485" v="89" actId="1076"/>
        <pc:sldMkLst>
          <pc:docMk/>
          <pc:sldMk cId="1044829855" sldId="352"/>
        </pc:sldMkLst>
        <pc:spChg chg="mod">
          <ac:chgData name="nanu0104" userId="7af1a5cc-e93e-48ad-be2b-06eb76fe3b78" providerId="ADAL" clId="{5B13445D-3AAD-499A-85E8-8A5133095495}" dt="2024-05-14T17:17:45.550" v="64" actId="1076"/>
          <ac:spMkLst>
            <pc:docMk/>
            <pc:sldMk cId="1044829855" sldId="352"/>
            <ac:spMk id="12" creationId="{6A728CA6-0343-D886-C51F-ED0C4E88E112}"/>
          </ac:spMkLst>
        </pc:spChg>
        <pc:spChg chg="mod">
          <ac:chgData name="nanu0104" userId="7af1a5cc-e93e-48ad-be2b-06eb76fe3b78" providerId="ADAL" clId="{5B13445D-3AAD-499A-85E8-8A5133095495}" dt="2024-05-14T17:17:54.842" v="67" actId="14100"/>
          <ac:spMkLst>
            <pc:docMk/>
            <pc:sldMk cId="1044829855" sldId="352"/>
            <ac:spMk id="15" creationId="{EBD73173-BB3F-65A8-A3CB-78ED3A7228E4}"/>
          </ac:spMkLst>
        </pc:spChg>
        <pc:spChg chg="mod">
          <ac:chgData name="nanu0104" userId="7af1a5cc-e93e-48ad-be2b-06eb76fe3b78" providerId="ADAL" clId="{5B13445D-3AAD-499A-85E8-8A5133095495}" dt="2024-05-14T17:18:09.736" v="71" actId="1076"/>
          <ac:spMkLst>
            <pc:docMk/>
            <pc:sldMk cId="1044829855" sldId="352"/>
            <ac:spMk id="17" creationId="{82FA11D2-C033-37F3-E44C-6FB902864C58}"/>
          </ac:spMkLst>
        </pc:spChg>
        <pc:spChg chg="mod">
          <ac:chgData name="nanu0104" userId="7af1a5cc-e93e-48ad-be2b-06eb76fe3b78" providerId="ADAL" clId="{5B13445D-3AAD-499A-85E8-8A5133095495}" dt="2024-05-14T17:18:41.794" v="87" actId="1076"/>
          <ac:spMkLst>
            <pc:docMk/>
            <pc:sldMk cId="1044829855" sldId="352"/>
            <ac:spMk id="20" creationId="{60D91DB7-3E23-CF91-8797-EB95046B33CD}"/>
          </ac:spMkLst>
        </pc:spChg>
        <pc:picChg chg="mod">
          <ac:chgData name="nanu0104" userId="7af1a5cc-e93e-48ad-be2b-06eb76fe3b78" providerId="ADAL" clId="{5B13445D-3AAD-499A-85E8-8A5133095495}" dt="2024-05-14T17:18:39.284" v="86" actId="1076"/>
          <ac:picMkLst>
            <pc:docMk/>
            <pc:sldMk cId="1044829855" sldId="352"/>
            <ac:picMk id="22" creationId="{389C818D-D959-B0DF-715A-6DF5235A757E}"/>
          </ac:picMkLst>
        </pc:picChg>
        <pc:picChg chg="add mod">
          <ac:chgData name="nanu0104" userId="7af1a5cc-e93e-48ad-be2b-06eb76fe3b78" providerId="ADAL" clId="{5B13445D-3AAD-499A-85E8-8A5133095495}" dt="2024-05-14T17:18:45.485" v="89" actId="1076"/>
          <ac:picMkLst>
            <pc:docMk/>
            <pc:sldMk cId="1044829855" sldId="352"/>
            <ac:picMk id="23" creationId="{4590DCD5-139A-749B-B7ED-998EF1F02E89}"/>
          </ac:picMkLst>
        </pc:picChg>
        <pc:picChg chg="add mod">
          <ac:chgData name="nanu0104" userId="7af1a5cc-e93e-48ad-be2b-06eb76fe3b78" providerId="ADAL" clId="{5B13445D-3AAD-499A-85E8-8A5133095495}" dt="2024-05-14T17:18:43.139" v="88" actId="1076"/>
          <ac:picMkLst>
            <pc:docMk/>
            <pc:sldMk cId="1044829855" sldId="352"/>
            <ac:picMk id="24" creationId="{77EDACBA-91F2-B991-4629-C3D1B86B51D9}"/>
          </ac:picMkLst>
        </pc:picChg>
      </pc:sldChg>
      <pc:sldChg chg="modSp mod">
        <pc:chgData name="nanu0104" userId="7af1a5cc-e93e-48ad-be2b-06eb76fe3b78" providerId="ADAL" clId="{5B13445D-3AAD-499A-85E8-8A5133095495}" dt="2024-05-14T17:58:12.040" v="473" actId="20577"/>
        <pc:sldMkLst>
          <pc:docMk/>
          <pc:sldMk cId="4238496800" sldId="354"/>
        </pc:sldMkLst>
        <pc:spChg chg="mod">
          <ac:chgData name="nanu0104" userId="7af1a5cc-e93e-48ad-be2b-06eb76fe3b78" providerId="ADAL" clId="{5B13445D-3AAD-499A-85E8-8A5133095495}" dt="2024-05-14T17:58:12.040" v="473" actId="20577"/>
          <ac:spMkLst>
            <pc:docMk/>
            <pc:sldMk cId="4238496800" sldId="354"/>
            <ac:spMk id="14" creationId="{10284EF7-CE15-2712-D3EC-8B37C877B7AE}"/>
          </ac:spMkLst>
        </pc:spChg>
      </pc:sldChg>
      <pc:sldChg chg="delSp modSp mod">
        <pc:chgData name="nanu0104" userId="7af1a5cc-e93e-48ad-be2b-06eb76fe3b78" providerId="ADAL" clId="{5B13445D-3AAD-499A-85E8-8A5133095495}" dt="2024-05-14T17:57:39.853" v="465" actId="1076"/>
        <pc:sldMkLst>
          <pc:docMk/>
          <pc:sldMk cId="1393641867" sldId="355"/>
        </pc:sldMkLst>
        <pc:spChg chg="mod">
          <ac:chgData name="nanu0104" userId="7af1a5cc-e93e-48ad-be2b-06eb76fe3b78" providerId="ADAL" clId="{5B13445D-3AAD-499A-85E8-8A5133095495}" dt="2024-05-14T17:57:31.453" v="462" actId="255"/>
          <ac:spMkLst>
            <pc:docMk/>
            <pc:sldMk cId="1393641867" sldId="355"/>
            <ac:spMk id="14" creationId="{10284EF7-CE15-2712-D3EC-8B37C877B7AE}"/>
          </ac:spMkLst>
        </pc:spChg>
        <pc:picChg chg="del">
          <ac:chgData name="nanu0104" userId="7af1a5cc-e93e-48ad-be2b-06eb76fe3b78" providerId="ADAL" clId="{5B13445D-3AAD-499A-85E8-8A5133095495}" dt="2024-05-14T17:19:08.337" v="91" actId="21"/>
          <ac:picMkLst>
            <pc:docMk/>
            <pc:sldMk cId="1393641867" sldId="355"/>
            <ac:picMk id="20" creationId="{13648274-FBB4-A555-19AA-74655D0B56BF}"/>
          </ac:picMkLst>
        </pc:picChg>
        <pc:picChg chg="mod">
          <ac:chgData name="nanu0104" userId="7af1a5cc-e93e-48ad-be2b-06eb76fe3b78" providerId="ADAL" clId="{5B13445D-3AAD-499A-85E8-8A5133095495}" dt="2024-05-14T17:57:39.853" v="465" actId="1076"/>
          <ac:picMkLst>
            <pc:docMk/>
            <pc:sldMk cId="1393641867" sldId="355"/>
            <ac:picMk id="32" creationId="{910D8E8A-CF0E-862F-3965-AF32C8F77A2C}"/>
          </ac:picMkLst>
        </pc:picChg>
      </pc:sldChg>
      <pc:sldChg chg="addSp delSp modSp add del mod">
        <pc:chgData name="nanu0104" userId="7af1a5cc-e93e-48ad-be2b-06eb76fe3b78" providerId="ADAL" clId="{5B13445D-3AAD-499A-85E8-8A5133095495}" dt="2024-05-14T17:58:53.131" v="476" actId="21"/>
        <pc:sldMkLst>
          <pc:docMk/>
          <pc:sldMk cId="133056348" sldId="357"/>
        </pc:sldMkLst>
        <pc:spChg chg="add del">
          <ac:chgData name="nanu0104" userId="7af1a5cc-e93e-48ad-be2b-06eb76fe3b78" providerId="ADAL" clId="{5B13445D-3AAD-499A-85E8-8A5133095495}" dt="2024-05-14T17:58:53.131" v="476" actId="21"/>
          <ac:spMkLst>
            <pc:docMk/>
            <pc:sldMk cId="133056348" sldId="357"/>
            <ac:spMk id="7" creationId="{9CDEAEA8-5C09-F072-F664-249E711F1AC0}"/>
          </ac:spMkLst>
        </pc:spChg>
        <pc:spChg chg="del mod">
          <ac:chgData name="nanu0104" userId="7af1a5cc-e93e-48ad-be2b-06eb76fe3b78" providerId="ADAL" clId="{5B13445D-3AAD-499A-85E8-8A5133095495}" dt="2024-05-14T17:28:12.874" v="157" actId="21"/>
          <ac:spMkLst>
            <pc:docMk/>
            <pc:sldMk cId="133056348" sldId="357"/>
            <ac:spMk id="8" creationId="{4B338DE2-7843-F5AA-4678-4A72E6F5B883}"/>
          </ac:spMkLst>
        </pc:spChg>
        <pc:spChg chg="mod">
          <ac:chgData name="nanu0104" userId="7af1a5cc-e93e-48ad-be2b-06eb76fe3b78" providerId="ADAL" clId="{5B13445D-3AAD-499A-85E8-8A5133095495}" dt="2024-05-14T17:28:22.885" v="164" actId="14100"/>
          <ac:spMkLst>
            <pc:docMk/>
            <pc:sldMk cId="133056348" sldId="357"/>
            <ac:spMk id="12" creationId="{77776AB8-76C3-393D-4EB4-CEB68773FDF3}"/>
          </ac:spMkLst>
        </pc:spChg>
        <pc:spChg chg="mod">
          <ac:chgData name="nanu0104" userId="7af1a5cc-e93e-48ad-be2b-06eb76fe3b78" providerId="ADAL" clId="{5B13445D-3AAD-499A-85E8-8A5133095495}" dt="2024-05-14T17:41:45.778" v="360" actId="20577"/>
          <ac:spMkLst>
            <pc:docMk/>
            <pc:sldMk cId="133056348" sldId="357"/>
            <ac:spMk id="14" creationId="{10284EF7-CE15-2712-D3EC-8B37C877B7AE}"/>
          </ac:spMkLst>
        </pc:spChg>
        <pc:spChg chg="mod">
          <ac:chgData name="nanu0104" userId="7af1a5cc-e93e-48ad-be2b-06eb76fe3b78" providerId="ADAL" clId="{5B13445D-3AAD-499A-85E8-8A5133095495}" dt="2024-05-14T17:28:25.056" v="165" actId="14100"/>
          <ac:spMkLst>
            <pc:docMk/>
            <pc:sldMk cId="133056348" sldId="357"/>
            <ac:spMk id="15" creationId="{2F34D391-D23F-5947-4784-6FB098D853EB}"/>
          </ac:spMkLst>
        </pc:spChg>
        <pc:picChg chg="add mod">
          <ac:chgData name="nanu0104" userId="7af1a5cc-e93e-48ad-be2b-06eb76fe3b78" providerId="ADAL" clId="{5B13445D-3AAD-499A-85E8-8A5133095495}" dt="2024-05-14T17:41:25.429" v="309" actId="1076"/>
          <ac:picMkLst>
            <pc:docMk/>
            <pc:sldMk cId="133056348" sldId="357"/>
            <ac:picMk id="20" creationId="{13648274-FBB4-A555-19AA-74655D0B56BF}"/>
          </ac:picMkLst>
        </pc:picChg>
        <pc:picChg chg="add del mod">
          <ac:chgData name="nanu0104" userId="7af1a5cc-e93e-48ad-be2b-06eb76fe3b78" providerId="ADAL" clId="{5B13445D-3AAD-499A-85E8-8A5133095495}" dt="2024-05-14T17:29:13.548" v="179" actId="21"/>
          <ac:picMkLst>
            <pc:docMk/>
            <pc:sldMk cId="133056348" sldId="357"/>
            <ac:picMk id="22" creationId="{C3805AA8-D1C8-04CE-AC96-F64CB375D6E1}"/>
          </ac:picMkLst>
        </pc:picChg>
        <pc:picChg chg="add mod">
          <ac:chgData name="nanu0104" userId="7af1a5cc-e93e-48ad-be2b-06eb76fe3b78" providerId="ADAL" clId="{5B13445D-3AAD-499A-85E8-8A5133095495}" dt="2024-05-14T17:41:48.754" v="361" actId="1076"/>
          <ac:picMkLst>
            <pc:docMk/>
            <pc:sldMk cId="133056348" sldId="357"/>
            <ac:picMk id="24" creationId="{1477E373-9EF0-9CA6-9FA9-6D043071DCED}"/>
          </ac:picMkLst>
        </pc:picChg>
      </pc:sldChg>
      <pc:sldChg chg="addSp delSp modSp mod">
        <pc:chgData name="nanu0104" userId="7af1a5cc-e93e-48ad-be2b-06eb76fe3b78" providerId="ADAL" clId="{5B13445D-3AAD-499A-85E8-8A5133095495}" dt="2024-05-15T06:55:39.158" v="481" actId="21"/>
        <pc:sldMkLst>
          <pc:docMk/>
          <pc:sldMk cId="137603782" sldId="359"/>
        </pc:sldMkLst>
        <pc:spChg chg="add del mod">
          <ac:chgData name="nanu0104" userId="7af1a5cc-e93e-48ad-be2b-06eb76fe3b78" providerId="ADAL" clId="{5B13445D-3AAD-499A-85E8-8A5133095495}" dt="2024-05-15T06:55:28.220" v="479" actId="1076"/>
          <ac:spMkLst>
            <pc:docMk/>
            <pc:sldMk cId="137603782" sldId="359"/>
            <ac:spMk id="5" creationId="{CBCD4600-415B-B44D-47CD-7BBBAF619B08}"/>
          </ac:spMkLst>
        </pc:spChg>
        <pc:spChg chg="add del mod">
          <ac:chgData name="nanu0104" userId="7af1a5cc-e93e-48ad-be2b-06eb76fe3b78" providerId="ADAL" clId="{5B13445D-3AAD-499A-85E8-8A5133095495}" dt="2024-05-15T06:55:39.158" v="481" actId="21"/>
          <ac:spMkLst>
            <pc:docMk/>
            <pc:sldMk cId="137603782" sldId="359"/>
            <ac:spMk id="8" creationId="{49B265C5-600A-4064-94EC-7C49D8BEAC8D}"/>
          </ac:spMkLst>
        </pc:spChg>
        <pc:spChg chg="del mod">
          <ac:chgData name="nanu0104" userId="7af1a5cc-e93e-48ad-be2b-06eb76fe3b78" providerId="ADAL" clId="{5B13445D-3AAD-499A-85E8-8A5133095495}" dt="2024-05-14T17:37:25.079" v="261" actId="21"/>
          <ac:spMkLst>
            <pc:docMk/>
            <pc:sldMk cId="137603782" sldId="359"/>
            <ac:spMk id="9" creationId="{425CDCFD-DB41-3210-CE21-18ECF1414CE2}"/>
          </ac:spMkLst>
        </pc:spChg>
        <pc:spChg chg="mod">
          <ac:chgData name="nanu0104" userId="7af1a5cc-e93e-48ad-be2b-06eb76fe3b78" providerId="ADAL" clId="{5B13445D-3AAD-499A-85E8-8A5133095495}" dt="2024-05-14T17:42:42.292" v="398" actId="20577"/>
          <ac:spMkLst>
            <pc:docMk/>
            <pc:sldMk cId="137603782" sldId="359"/>
            <ac:spMk id="14" creationId="{10284EF7-CE15-2712-D3EC-8B37C877B7AE}"/>
          </ac:spMkLst>
        </pc:spChg>
        <pc:graphicFrameChg chg="add del">
          <ac:chgData name="nanu0104" userId="7af1a5cc-e93e-48ad-be2b-06eb76fe3b78" providerId="ADAL" clId="{5B13445D-3AAD-499A-85E8-8A5133095495}" dt="2024-05-14T17:51:45.477" v="448" actId="26606"/>
          <ac:graphicFrameMkLst>
            <pc:docMk/>
            <pc:sldMk cId="137603782" sldId="359"/>
            <ac:graphicFrameMk id="16" creationId="{420771FF-62AD-A06F-F19A-799791E9757F}"/>
          </ac:graphicFrameMkLst>
        </pc:graphicFrameChg>
        <pc:graphicFrameChg chg="add del">
          <ac:chgData name="nanu0104" userId="7af1a5cc-e93e-48ad-be2b-06eb76fe3b78" providerId="ADAL" clId="{5B13445D-3AAD-499A-85E8-8A5133095495}" dt="2024-05-14T17:51:47.354" v="450" actId="26606"/>
          <ac:graphicFrameMkLst>
            <pc:docMk/>
            <pc:sldMk cId="137603782" sldId="359"/>
            <ac:graphicFrameMk id="18" creationId="{02A79DB0-ED50-EBE6-C2FA-99D6886B539B}"/>
          </ac:graphicFrameMkLst>
        </pc:graphicFrameChg>
        <pc:graphicFrameChg chg="add del">
          <ac:chgData name="nanu0104" userId="7af1a5cc-e93e-48ad-be2b-06eb76fe3b78" providerId="ADAL" clId="{5B13445D-3AAD-499A-85E8-8A5133095495}" dt="2024-05-14T17:51:51.318" v="452" actId="26606"/>
          <ac:graphicFrameMkLst>
            <pc:docMk/>
            <pc:sldMk cId="137603782" sldId="359"/>
            <ac:graphicFrameMk id="20" creationId="{420771FF-62AD-A06F-F19A-799791E9757F}"/>
          </ac:graphicFrameMkLst>
        </pc:graphicFrameChg>
        <pc:picChg chg="add del mod">
          <ac:chgData name="nanu0104" userId="7af1a5cc-e93e-48ad-be2b-06eb76fe3b78" providerId="ADAL" clId="{5B13445D-3AAD-499A-85E8-8A5133095495}" dt="2024-05-14T17:50:56.684" v="444" actId="21"/>
          <ac:picMkLst>
            <pc:docMk/>
            <pc:sldMk cId="137603782" sldId="359"/>
            <ac:picMk id="8" creationId="{CD1BA099-3C4A-3F2C-254D-A0E573E8EF2B}"/>
          </ac:picMkLst>
        </pc:picChg>
        <pc:picChg chg="add mod">
          <ac:chgData name="nanu0104" userId="7af1a5cc-e93e-48ad-be2b-06eb76fe3b78" providerId="ADAL" clId="{5B13445D-3AAD-499A-85E8-8A5133095495}" dt="2024-05-15T06:55:21.934" v="477" actId="1076"/>
          <ac:picMkLst>
            <pc:docMk/>
            <pc:sldMk cId="137603782" sldId="359"/>
            <ac:picMk id="10" creationId="{CD1BA099-3C4A-3F2C-254D-A0E573E8EF2B}"/>
          </ac:picMkLst>
        </pc:picChg>
      </pc:sldChg>
      <pc:sldChg chg="addSp modSp mod">
        <pc:chgData name="nanu0104" userId="7af1a5cc-e93e-48ad-be2b-06eb76fe3b78" providerId="ADAL" clId="{5B13445D-3AAD-499A-85E8-8A5133095495}" dt="2024-05-14T17:56:30.358" v="457" actId="1076"/>
        <pc:sldMkLst>
          <pc:docMk/>
          <pc:sldMk cId="3577040547" sldId="363"/>
        </pc:sldMkLst>
        <pc:spChg chg="add mod">
          <ac:chgData name="nanu0104" userId="7af1a5cc-e93e-48ad-be2b-06eb76fe3b78" providerId="ADAL" clId="{5B13445D-3AAD-499A-85E8-8A5133095495}" dt="2024-05-14T17:56:26.169" v="456" actId="1076"/>
          <ac:spMkLst>
            <pc:docMk/>
            <pc:sldMk cId="3577040547" sldId="363"/>
            <ac:spMk id="9" creationId="{28740351-D6D4-A236-9AD4-62693C62230D}"/>
          </ac:spMkLst>
        </pc:spChg>
        <pc:spChg chg="mod">
          <ac:chgData name="nanu0104" userId="7af1a5cc-e93e-48ad-be2b-06eb76fe3b78" providerId="ADAL" clId="{5B13445D-3AAD-499A-85E8-8A5133095495}" dt="2024-05-14T17:56:30.358" v="457" actId="1076"/>
          <ac:spMkLst>
            <pc:docMk/>
            <pc:sldMk cId="3577040547" sldId="363"/>
            <ac:spMk id="13" creationId="{E54BCE74-4836-0128-D1A9-A7FEB007B8CE}"/>
          </ac:spMkLst>
        </pc:spChg>
      </pc:sldChg>
      <pc:sldChg chg="addSp delSp modSp del mod">
        <pc:chgData name="nanu0104" userId="7af1a5cc-e93e-48ad-be2b-06eb76fe3b78" providerId="ADAL" clId="{5B13445D-3AAD-499A-85E8-8A5133095495}" dt="2024-05-14T17:58:36.326" v="474" actId="47"/>
        <pc:sldMkLst>
          <pc:docMk/>
          <pc:sldMk cId="75629274" sldId="366"/>
        </pc:sldMkLst>
        <pc:spChg chg="del">
          <ac:chgData name="nanu0104" userId="7af1a5cc-e93e-48ad-be2b-06eb76fe3b78" providerId="ADAL" clId="{5B13445D-3AAD-499A-85E8-8A5133095495}" dt="2024-05-14T17:49:03.649" v="431" actId="21"/>
          <ac:spMkLst>
            <pc:docMk/>
            <pc:sldMk cId="75629274" sldId="366"/>
            <ac:spMk id="8" creationId="{4B338DE2-7843-F5AA-4678-4A72E6F5B883}"/>
          </ac:spMkLst>
        </pc:spChg>
        <pc:spChg chg="mod">
          <ac:chgData name="nanu0104" userId="7af1a5cc-e93e-48ad-be2b-06eb76fe3b78" providerId="ADAL" clId="{5B13445D-3AAD-499A-85E8-8A5133095495}" dt="2024-05-14T17:48:40.117" v="429" actId="20577"/>
          <ac:spMkLst>
            <pc:docMk/>
            <pc:sldMk cId="75629274" sldId="366"/>
            <ac:spMk id="14" creationId="{10284EF7-CE15-2712-D3EC-8B37C877B7AE}"/>
          </ac:spMkLst>
        </pc:spChg>
        <pc:picChg chg="add del mod">
          <ac:chgData name="nanu0104" userId="7af1a5cc-e93e-48ad-be2b-06eb76fe3b78" providerId="ADAL" clId="{5B13445D-3AAD-499A-85E8-8A5133095495}" dt="2024-05-14T17:49:21.518" v="437" actId="21"/>
          <ac:picMkLst>
            <pc:docMk/>
            <pc:sldMk cId="75629274" sldId="366"/>
            <ac:picMk id="9" creationId="{2AE8DA0C-E2C7-6C96-298D-DCD5D1B3BF7F}"/>
          </ac:picMkLst>
        </pc:picChg>
        <pc:picChg chg="add del mod">
          <ac:chgData name="nanu0104" userId="7af1a5cc-e93e-48ad-be2b-06eb76fe3b78" providerId="ADAL" clId="{5B13445D-3AAD-499A-85E8-8A5133095495}" dt="2024-05-14T17:38:18.544" v="269" actId="21"/>
          <ac:picMkLst>
            <pc:docMk/>
            <pc:sldMk cId="75629274" sldId="366"/>
            <ac:picMk id="15" creationId="{FFD745AC-E05A-4F67-09D9-A14A40244A1F}"/>
          </ac:picMkLst>
        </pc:picChg>
      </pc:sldChg>
      <pc:sldChg chg="addSp delSp modSp del mod ord">
        <pc:chgData name="nanu0104" userId="7af1a5cc-e93e-48ad-be2b-06eb76fe3b78" providerId="ADAL" clId="{5B13445D-3AAD-499A-85E8-8A5133095495}" dt="2024-05-14T17:18:52.761" v="90" actId="47"/>
        <pc:sldMkLst>
          <pc:docMk/>
          <pc:sldMk cId="2606826243" sldId="368"/>
        </pc:sldMkLst>
        <pc:picChg chg="del">
          <ac:chgData name="nanu0104" userId="7af1a5cc-e93e-48ad-be2b-06eb76fe3b78" providerId="ADAL" clId="{5B13445D-3AAD-499A-85E8-8A5133095495}" dt="2024-05-14T17:16:27.680" v="34" actId="21"/>
          <ac:picMkLst>
            <pc:docMk/>
            <pc:sldMk cId="2606826243" sldId="368"/>
            <ac:picMk id="9" creationId="{4590DCD5-139A-749B-B7ED-998EF1F02E89}"/>
          </ac:picMkLst>
        </pc:picChg>
        <pc:picChg chg="add del mod">
          <ac:chgData name="nanu0104" userId="7af1a5cc-e93e-48ad-be2b-06eb76fe3b78" providerId="ADAL" clId="{5B13445D-3AAD-499A-85E8-8A5133095495}" dt="2024-05-14T17:16:34.517" v="36" actId="21"/>
          <ac:picMkLst>
            <pc:docMk/>
            <pc:sldMk cId="2606826243" sldId="368"/>
            <ac:picMk id="10" creationId="{4590DCD5-139A-749B-B7ED-998EF1F02E89}"/>
          </ac:picMkLst>
        </pc:picChg>
      </pc:sldChg>
      <pc:sldChg chg="addSp delSp modSp mod ord">
        <pc:chgData name="nanu0104" userId="7af1a5cc-e93e-48ad-be2b-06eb76fe3b78" providerId="ADAL" clId="{5B13445D-3AAD-499A-85E8-8A5133095495}" dt="2024-05-14T17:44:52.161" v="409"/>
        <pc:sldMkLst>
          <pc:docMk/>
          <pc:sldMk cId="586707716" sldId="369"/>
        </pc:sldMkLst>
        <pc:spChg chg="add">
          <ac:chgData name="nanu0104" userId="7af1a5cc-e93e-48ad-be2b-06eb76fe3b78" providerId="ADAL" clId="{5B13445D-3AAD-499A-85E8-8A5133095495}" dt="2024-05-14T17:13:21.621" v="15" actId="11529"/>
          <ac:spMkLst>
            <pc:docMk/>
            <pc:sldMk cId="586707716" sldId="369"/>
            <ac:spMk id="17" creationId="{682ACB7D-8EC3-2E68-887E-A4E29429D222}"/>
          </ac:spMkLst>
        </pc:spChg>
        <pc:picChg chg="del">
          <ac:chgData name="nanu0104" userId="7af1a5cc-e93e-48ad-be2b-06eb76fe3b78" providerId="ADAL" clId="{5B13445D-3AAD-499A-85E8-8A5133095495}" dt="2024-05-14T17:11:50.053" v="5" actId="21"/>
          <ac:picMkLst>
            <pc:docMk/>
            <pc:sldMk cId="586707716" sldId="369"/>
            <ac:picMk id="8" creationId="{AAA16B1A-2F12-3B76-BCAB-4B1CA3532D56}"/>
          </ac:picMkLst>
        </pc:picChg>
        <pc:picChg chg="add del">
          <ac:chgData name="nanu0104" userId="7af1a5cc-e93e-48ad-be2b-06eb76fe3b78" providerId="ADAL" clId="{5B13445D-3AAD-499A-85E8-8A5133095495}" dt="2024-05-14T17:11:40.559" v="1" actId="478"/>
          <ac:picMkLst>
            <pc:docMk/>
            <pc:sldMk cId="586707716" sldId="369"/>
            <ac:picMk id="11" creationId="{473A47B5-5B6B-20BA-D832-EDD37241C977}"/>
          </ac:picMkLst>
        </pc:picChg>
        <pc:picChg chg="add del mod">
          <ac:chgData name="nanu0104" userId="7af1a5cc-e93e-48ad-be2b-06eb76fe3b78" providerId="ADAL" clId="{5B13445D-3AAD-499A-85E8-8A5133095495}" dt="2024-05-14T17:14:01.282" v="17" actId="478"/>
          <ac:picMkLst>
            <pc:docMk/>
            <pc:sldMk cId="586707716" sldId="369"/>
            <ac:picMk id="13" creationId="{69145699-C1F0-5869-353F-D1374DE72C14}"/>
          </ac:picMkLst>
        </pc:picChg>
        <pc:picChg chg="add del mod">
          <ac:chgData name="nanu0104" userId="7af1a5cc-e93e-48ad-be2b-06eb76fe3b78" providerId="ADAL" clId="{5B13445D-3AAD-499A-85E8-8A5133095495}" dt="2024-05-14T17:14:47.256" v="23" actId="21"/>
          <ac:picMkLst>
            <pc:docMk/>
            <pc:sldMk cId="586707716" sldId="369"/>
            <ac:picMk id="16" creationId="{BCC63A92-E06C-7C64-4D88-09EE9906E129}"/>
          </ac:picMkLst>
        </pc:picChg>
        <pc:picChg chg="add mod">
          <ac:chgData name="nanu0104" userId="7af1a5cc-e93e-48ad-be2b-06eb76fe3b78" providerId="ADAL" clId="{5B13445D-3AAD-499A-85E8-8A5133095495}" dt="2024-05-14T17:14:08.157" v="20" actId="1076"/>
          <ac:picMkLst>
            <pc:docMk/>
            <pc:sldMk cId="586707716" sldId="369"/>
            <ac:picMk id="19" creationId="{B196869B-4972-86D5-F8F2-4B8C7D10EF00}"/>
          </ac:picMkLst>
        </pc:picChg>
        <pc:picChg chg="add mod">
          <ac:chgData name="nanu0104" userId="7af1a5cc-e93e-48ad-be2b-06eb76fe3b78" providerId="ADAL" clId="{5B13445D-3AAD-499A-85E8-8A5133095495}" dt="2024-05-14T17:15:51.247" v="29" actId="1076"/>
          <ac:picMkLst>
            <pc:docMk/>
            <pc:sldMk cId="586707716" sldId="369"/>
            <ac:picMk id="21" creationId="{99D2D79C-CDDA-52D5-551C-F44CC605A66E}"/>
          </ac:picMkLst>
        </pc:picChg>
      </pc:sldChg>
      <pc:sldChg chg="add ord">
        <pc:chgData name="nanu0104" userId="7af1a5cc-e93e-48ad-be2b-06eb76fe3b78" providerId="ADAL" clId="{5B13445D-3AAD-499A-85E8-8A5133095495}" dt="2024-05-14T17:44:56.952" v="411"/>
        <pc:sldMkLst>
          <pc:docMk/>
          <pc:sldMk cId="4206581597" sldId="370"/>
        </pc:sldMkLst>
      </pc:sldChg>
      <pc:sldChg chg="addSp delSp modSp add mod">
        <pc:chgData name="nanu0104" userId="7af1a5cc-e93e-48ad-be2b-06eb76fe3b78" providerId="ADAL" clId="{5B13445D-3AAD-499A-85E8-8A5133095495}" dt="2024-05-14T17:57:59.788" v="466" actId="1076"/>
        <pc:sldMkLst>
          <pc:docMk/>
          <pc:sldMk cId="2704717042" sldId="371"/>
        </pc:sldMkLst>
        <pc:spChg chg="del">
          <ac:chgData name="nanu0104" userId="7af1a5cc-e93e-48ad-be2b-06eb76fe3b78" providerId="ADAL" clId="{5B13445D-3AAD-499A-85E8-8A5133095495}" dt="2024-05-14T17:37:40.929" v="265" actId="21"/>
          <ac:spMkLst>
            <pc:docMk/>
            <pc:sldMk cId="2704717042" sldId="371"/>
            <ac:spMk id="7" creationId="{41BC1C34-30DE-3C9D-3874-191FE1334598}"/>
          </ac:spMkLst>
        </pc:spChg>
        <pc:spChg chg="add mod">
          <ac:chgData name="nanu0104" userId="7af1a5cc-e93e-48ad-be2b-06eb76fe3b78" providerId="ADAL" clId="{5B13445D-3AAD-499A-85E8-8A5133095495}" dt="2024-05-14T17:57:59.788" v="466" actId="1076"/>
          <ac:spMkLst>
            <pc:docMk/>
            <pc:sldMk cId="2704717042" sldId="371"/>
            <ac:spMk id="9" creationId="{425CDCFD-DB41-3210-CE21-18ECF1414CE2}"/>
          </ac:spMkLst>
        </pc:spChg>
      </pc:sldChg>
      <pc:sldChg chg="add del">
        <pc:chgData name="nanu0104" userId="7af1a5cc-e93e-48ad-be2b-06eb76fe3b78" providerId="ADAL" clId="{5B13445D-3AAD-499A-85E8-8A5133095495}" dt="2024-05-14T17:38:32.385" v="275" actId="47"/>
        <pc:sldMkLst>
          <pc:docMk/>
          <pc:sldMk cId="1066625642" sldId="372"/>
        </pc:sldMkLst>
      </pc:sldChg>
      <pc:sldChg chg="addSp delSp modSp add mod">
        <pc:chgData name="nanu0104" userId="7af1a5cc-e93e-48ad-be2b-06eb76fe3b78" providerId="ADAL" clId="{5B13445D-3AAD-499A-85E8-8A5133095495}" dt="2024-05-14T17:50:08.377" v="443" actId="1076"/>
        <pc:sldMkLst>
          <pc:docMk/>
          <pc:sldMk cId="2082966158" sldId="372"/>
        </pc:sldMkLst>
        <pc:spChg chg="add mod">
          <ac:chgData name="nanu0104" userId="7af1a5cc-e93e-48ad-be2b-06eb76fe3b78" providerId="ADAL" clId="{5B13445D-3AAD-499A-85E8-8A5133095495}" dt="2024-05-14T17:49:16.512" v="436" actId="1076"/>
          <ac:spMkLst>
            <pc:docMk/>
            <pc:sldMk cId="2082966158" sldId="372"/>
            <ac:spMk id="8" creationId="{4B338DE2-7843-F5AA-4678-4A72E6F5B883}"/>
          </ac:spMkLst>
        </pc:spChg>
        <pc:spChg chg="del">
          <ac:chgData name="nanu0104" userId="7af1a5cc-e93e-48ad-be2b-06eb76fe3b78" providerId="ADAL" clId="{5B13445D-3AAD-499A-85E8-8A5133095495}" dt="2024-05-14T17:49:07.918" v="433" actId="21"/>
          <ac:spMkLst>
            <pc:docMk/>
            <pc:sldMk cId="2082966158" sldId="372"/>
            <ac:spMk id="9" creationId="{425CDCFD-DB41-3210-CE21-18ECF1414CE2}"/>
          </ac:spMkLst>
        </pc:spChg>
        <pc:picChg chg="add mod">
          <ac:chgData name="nanu0104" userId="7af1a5cc-e93e-48ad-be2b-06eb76fe3b78" providerId="ADAL" clId="{5B13445D-3AAD-499A-85E8-8A5133095495}" dt="2024-05-14T17:50:08.377" v="443" actId="1076"/>
          <ac:picMkLst>
            <pc:docMk/>
            <pc:sldMk cId="2082966158" sldId="372"/>
            <ac:picMk id="5" creationId="{2AE8DA0C-E2C7-6C96-298D-DCD5D1B3BF7F}"/>
          </ac:picMkLst>
        </pc:picChg>
      </pc:sldChg>
      <pc:sldChg chg="add del">
        <pc:chgData name="nanu0104" userId="7af1a5cc-e93e-48ad-be2b-06eb76fe3b78" providerId="ADAL" clId="{5B13445D-3AAD-499A-85E8-8A5133095495}" dt="2024-05-14T17:38:30.905" v="274" actId="47"/>
        <pc:sldMkLst>
          <pc:docMk/>
          <pc:sldMk cId="4151053156" sldId="37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974DC-2769-4CD9-991B-DF5088022FB4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C2F7A-17B5-4242-A645-421F58D72FF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85417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uk-UA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330924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8695958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246419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55011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2239554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5455345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887738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750784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1272407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832587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316916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501595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4194544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901395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188526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401400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36324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0B564-3B3E-4362-9604-0AEF71F55FE2}" type="slidenum">
              <a:rPr lang="uk-UA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845798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BBFD7-0B62-3262-8D1F-F93A524A75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85C271-8226-60FC-242E-8A52DFB38D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BC3401-130D-907C-81F9-FA280DD35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9EF5C7-9ED8-1D39-DC9E-438E10AC3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9E812A-9E9A-11A5-950F-F7BB62C0A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2022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8F0D89-D607-578B-0868-72125F787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5801FF-CC23-287E-75B8-0D0375D91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31F804-9887-3828-6423-F4A825E4B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D11D98-FFCE-D6E8-4F41-407F16FC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6DE74F-2D39-F26E-85A7-7DD25C7BE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78985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12C4ECF-87E6-8788-2C6B-15379C532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EA8E72-5A4C-3BA4-36BC-2EF002D031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5F16DE-D45D-E4A9-42D2-B109C5B3D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5821EE-07EA-0D2D-3A14-EC05A2581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399953-0E59-6AD0-DE8F-C653BEDA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4890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18079A-CE0B-FE66-7ACA-12CB5D117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6A4AD3-3C10-1A99-8916-450ADB72B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99BFD0-1EA9-B8C7-49AF-994C65B67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069325-1AF1-8EA7-52BC-EBCDE90EB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48730F-B9E6-33E0-FEFD-DD9760F40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102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981695-1C93-2413-8837-6714873DA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F3F007-0723-867B-8A7A-2D5DF2359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CE9926-E473-D523-DE38-9F789FCE9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96CE6C-E3C0-A036-9520-53896F569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54FCA0-6460-CAB0-AB11-6C17B818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2410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A8F5F-C261-6BB6-A022-2DF818F40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F33B63-4A85-2BCB-0465-7DEFC7ADF5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282D0B-4365-713E-2859-E271B07E7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AE5604-1765-84D4-917F-18E95F6B2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F2CA20-F233-72C7-BD06-99F0A2A38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E840C6-9005-A484-930F-70B46187C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64232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8FAC85-ECE9-21E3-7019-770F3F939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DB951E-9629-3FC6-7192-2EADF81B3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2F1C0D-6F30-04F0-C8F8-CE625D970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C86A127-1380-0314-0055-CD74D8BE6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651CF42-8F80-507C-1882-5E25228413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4E43343-BE7D-3325-3D24-0F92500B3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47B10E2-1733-4D16-11B6-74A1CB0CB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28C1FC0-ACBA-F559-59F0-A23FB4B65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56955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D1E3B6-2230-47EA-F161-4E55FBFF1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33C9075-66A2-43B8-F68F-F89624682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CEFAF6D-6668-0D32-0E37-21CC34C2E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5026D0F-1C72-6E70-D4D0-ABD5687FD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55562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5044615-A08B-F5BE-2B1F-3865C7C3C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78AFCF-0BBC-483D-6AFE-D085EC0CB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BDECD9-8BC3-0123-945D-82EF108B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6238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0C3A89-48ED-F2BF-77D5-9E79F8E94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35D22F-00BE-335B-7861-764373A69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70C6C68-4455-A184-7CC6-0CED95F844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A5D1BE-CB75-9F63-BAC7-636C95070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FA7980-C3D8-DDC9-4A8F-BEC0405EC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8B1135-E2C3-4911-F567-F31F34B63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33594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CACD3D-A580-A05E-ACB5-A46F36B71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94DE868-7C1D-74C8-6977-92CADD8576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A94B80-EEE8-2A12-BCE3-6315C81CD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177E5B-FBFF-BA50-B308-889E32A74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3AFC53-EB98-CF9B-1B4D-8F612316F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AE2722-DC62-FEE2-D35F-22BDA02CE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89997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1E4456-225D-ED11-7795-7B194E0E4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575566-06A3-2676-088B-E8E4A3F0E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63E34B-0288-C82E-FD41-D414B7FE50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B7D13-099E-4C5E-991B-E78F567CE026}" type="datetimeFigureOut">
              <a:rPr lang="x-none" smtClean="0"/>
              <a:t>05/15/2024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1C2152-55D7-2C70-D86B-67FAC7F6F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67CEEE-33B5-C9BB-733E-55B519817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7203B-8727-4D3C-82E4-9C426A9176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0514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umrs.org.ua/" TargetMode="External"/><Relationship Id="rId13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hyperlink" Target="http://www.eco-initiatives.org.ua/" TargetMode="External"/><Relationship Id="rId12" Type="http://schemas.openxmlformats.org/officeDocument/2006/relationships/hyperlink" Target="https://www.antonov.com/e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abio.org/liquid-biofuels/" TargetMode="External"/><Relationship Id="rId11" Type="http://schemas.openxmlformats.org/officeDocument/2006/relationships/hyperlink" Target="https://i-tribomat.eu/" TargetMode="External"/><Relationship Id="rId5" Type="http://schemas.openxmlformats.org/officeDocument/2006/relationships/image" Target="../media/image3.png"/><Relationship Id="rId10" Type="http://schemas.openxmlformats.org/officeDocument/2006/relationships/hyperlink" Target="https://htc2022.pl/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s://umrs.org.ua/activities/conferences/msrc-2024/" TargetMode="External"/><Relationship Id="rId1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umrs.org.ua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.youtube.com/watch?v=TnELJo19WRI" TargetMode="External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o0UCEhsgy5w" TargetMode="External"/><Relationship Id="rId11" Type="http://schemas.openxmlformats.org/officeDocument/2006/relationships/image" Target="../media/image21.png"/><Relationship Id="rId5" Type="http://schemas.openxmlformats.org/officeDocument/2006/relationships/image" Target="../media/image3.png"/><Relationship Id="rId10" Type="http://schemas.openxmlformats.org/officeDocument/2006/relationships/image" Target="../media/image20.svg"/><Relationship Id="rId4" Type="http://schemas.openxmlformats.org/officeDocument/2006/relationships/image" Target="../media/image2.png"/><Relationship Id="rId9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1fs_jqXGs8s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.youtube.com/watch?v=u_GB2kFgxU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CD8Yu0Hz5iw" TargetMode="External"/><Relationship Id="rId5" Type="http://schemas.openxmlformats.org/officeDocument/2006/relationships/image" Target="../media/image3.png"/><Relationship Id="rId10" Type="http://schemas.openxmlformats.org/officeDocument/2006/relationships/hyperlink" Target="https://ahaslides.com/uk/blog/presentation-examples-in-powerpoint/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s://www.northwestern.edu/climb/resources/oral-communication-skills/creating-an-intro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1847528" y="132996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000" b="1" dirty="0">
                <a:solidFill>
                  <a:srgbClr val="0E233A"/>
                </a:solidFill>
                <a:latin typeface="+mj-lt"/>
              </a:rPr>
              <a:t>Національна академія наук України</a:t>
            </a:r>
          </a:p>
          <a:p>
            <a:pPr algn="ctr"/>
            <a:r>
              <a:rPr lang="uk-UA" altLang="ru-RU" sz="2000" b="1" dirty="0">
                <a:solidFill>
                  <a:srgbClr val="0E233A"/>
                </a:solidFill>
                <a:latin typeface="+mj-lt"/>
              </a:rPr>
              <a:t>Інститут проблем матеріалознавства ім. І.М. </a:t>
            </a:r>
            <a:r>
              <a:rPr lang="uk-UA" altLang="ru-RU" sz="2000" b="1" dirty="0" err="1">
                <a:solidFill>
                  <a:srgbClr val="0E233A"/>
                </a:solidFill>
                <a:latin typeface="+mj-lt"/>
              </a:rPr>
              <a:t>Францевича</a:t>
            </a:r>
            <a:endParaRPr lang="uk-UA" altLang="ru-RU" sz="2000" b="1" dirty="0">
              <a:solidFill>
                <a:srgbClr val="0E233A"/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96181" y="2363215"/>
            <a:ext cx="93039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uk-UA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2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2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endParaRPr lang="ru-RU" sz="2400" b="1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endParaRPr lang="ru-RU" sz="2400" b="1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pPr algn="ctr">
              <a:defRPr/>
            </a:pPr>
            <a:endParaRPr lang="uk-UA" sz="2000" dirty="0">
              <a:solidFill>
                <a:srgbClr val="222222"/>
              </a:solidFill>
              <a:latin typeface="+mj-lt"/>
            </a:endParaRPr>
          </a:p>
          <a:p>
            <a:pPr algn="ctr">
              <a:defRPr/>
            </a:pPr>
            <a:endParaRPr lang="uk-UA" sz="2000" b="0" i="0" dirty="0">
              <a:solidFill>
                <a:srgbClr val="222222"/>
              </a:solidFill>
              <a:effectLst/>
              <a:latin typeface="+mj-lt"/>
            </a:endParaRPr>
          </a:p>
          <a:p>
            <a:pPr algn="ctr">
              <a:defRPr/>
            </a:pPr>
            <a:r>
              <a:rPr lang="uk-UA" b="1" i="0" dirty="0">
                <a:solidFill>
                  <a:srgbClr val="222222"/>
                </a:solidFill>
                <a:effectLst/>
                <a:latin typeface="+mj-lt"/>
              </a:rPr>
              <a:t>Доповідач</a:t>
            </a:r>
            <a:r>
              <a:rPr lang="uk-UA" b="1" dirty="0">
                <a:solidFill>
                  <a:srgbClr val="222222"/>
                </a:solidFill>
                <a:latin typeface="+mj-lt"/>
              </a:rPr>
              <a:t>:                                               Стороженко Марина Сергіївна</a:t>
            </a:r>
          </a:p>
          <a:p>
            <a:pPr algn="ctr">
              <a:defRPr/>
            </a:pPr>
            <a:r>
              <a:rPr lang="uk-UA" b="1" i="0" dirty="0">
                <a:solidFill>
                  <a:srgbClr val="222222"/>
                </a:solidFill>
                <a:effectLst/>
                <a:latin typeface="+mj-lt"/>
              </a:rPr>
              <a:t>                                                              </a:t>
            </a:r>
            <a:r>
              <a:rPr lang="uk-UA" b="1" i="0" dirty="0" err="1">
                <a:solidFill>
                  <a:srgbClr val="222222"/>
                </a:solidFill>
                <a:effectLst/>
                <a:latin typeface="+mj-lt"/>
              </a:rPr>
              <a:t>д.т.н</a:t>
            </a:r>
            <a:r>
              <a:rPr lang="uk-UA" b="1" i="0" dirty="0">
                <a:solidFill>
                  <a:srgbClr val="222222"/>
                </a:solidFill>
                <a:effectLst/>
                <a:latin typeface="+mj-lt"/>
              </a:rPr>
              <a:t>., зав. </a:t>
            </a:r>
            <a:r>
              <a:rPr lang="uk-UA" b="1" i="0" dirty="0" err="1">
                <a:solidFill>
                  <a:srgbClr val="222222"/>
                </a:solidFill>
                <a:effectLst/>
                <a:latin typeface="+mj-lt"/>
              </a:rPr>
              <a:t>відд</a:t>
            </a:r>
            <a:r>
              <a:rPr lang="uk-UA" b="1" i="0" dirty="0">
                <a:solidFill>
                  <a:srgbClr val="222222"/>
                </a:solidFill>
                <a:effectLst/>
                <a:latin typeface="+mj-lt"/>
              </a:rPr>
              <a:t>. №40 </a:t>
            </a:r>
            <a:endParaRPr lang="en-US" b="1" i="0" dirty="0">
              <a:solidFill>
                <a:srgbClr val="222222"/>
              </a:solidFill>
              <a:effectLst/>
              <a:latin typeface="+mj-lt"/>
            </a:endParaRPr>
          </a:p>
        </p:txBody>
      </p:sp>
      <p:sp>
        <p:nvSpPr>
          <p:cNvPr id="5125" name="Прямоугольник 13"/>
          <p:cNvSpPr>
            <a:spLocks noChangeArrowheads="1"/>
          </p:cNvSpPr>
          <p:nvPr/>
        </p:nvSpPr>
        <p:spPr bwMode="auto">
          <a:xfrm>
            <a:off x="2231087" y="3732821"/>
            <a:ext cx="87741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</a:p>
          <a:p>
            <a:r>
              <a:rPr lang="uk-UA" altLang="ru-RU" dirty="0">
                <a:solidFill>
                  <a:srgbClr val="111237"/>
                </a:solidFill>
                <a:latin typeface="+mj-lt"/>
              </a:rPr>
              <a:t>                                                                 </a:t>
            </a:r>
            <a:endParaRPr lang="en-US" altLang="ru-RU" dirty="0">
              <a:solidFill>
                <a:srgbClr val="111237"/>
              </a:solidFill>
              <a:latin typeface="+mj-lt"/>
            </a:endParaRPr>
          </a:p>
          <a:p>
            <a:pPr algn="l"/>
            <a:br>
              <a:rPr lang="uk-UA" altLang="ru-RU" sz="1600" b="1" dirty="0">
                <a:solidFill>
                  <a:srgbClr val="111237"/>
                </a:solidFill>
              </a:rPr>
            </a:br>
            <a:endParaRPr lang="ru-RU" altLang="ru-RU" sz="1600" b="1" dirty="0">
              <a:solidFill>
                <a:srgbClr val="111237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0" y="1049867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0077"/>
            <a:ext cx="12191999" cy="2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7B4992-5E08-F75E-F71E-CE4E67CB9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395" y="237922"/>
            <a:ext cx="543057" cy="695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4E10DD-62A6-1579-7421-D3DCF31845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8693" y="63555"/>
            <a:ext cx="422864" cy="92819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E54E2E-151E-FDA2-5575-BC713F0617AE}"/>
              </a:ext>
            </a:extLst>
          </p:cNvPr>
          <p:cNvSpPr txBox="1"/>
          <p:nvPr/>
        </p:nvSpPr>
        <p:spPr>
          <a:xfrm>
            <a:off x="816078" y="51918"/>
            <a:ext cx="98224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4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4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4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24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24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4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Оформлення</a:t>
            </a:r>
            <a:r>
              <a:rPr lang="ru-RU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4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слайдів</a:t>
            </a:r>
            <a:r>
              <a:rPr lang="ru-RU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: </a:t>
            </a:r>
            <a:r>
              <a:rPr lang="ru-RU" sz="24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підбір</a:t>
            </a:r>
            <a:r>
              <a:rPr lang="ru-RU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4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кольорів</a:t>
            </a:r>
            <a:endParaRPr lang="ru-RU" sz="24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sp>
        <p:nvSpPr>
          <p:cNvPr id="9" name="Прямоугольник 7">
            <a:extLst>
              <a:ext uri="{FF2B5EF4-FFF2-40B4-BE49-F238E27FC236}">
                <a16:creationId xmlns:a16="http://schemas.microsoft.com/office/drawing/2014/main" id="{7D2BBF79-2CF2-D10D-EDDC-DCC7BE293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789" y="1575836"/>
            <a:ext cx="6272613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FA434A97-4E6D-A6B4-43F0-B3ABCF5A8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792376"/>
              </p:ext>
            </p:extLst>
          </p:nvPr>
        </p:nvGraphicFramePr>
        <p:xfrm>
          <a:off x="7339301" y="1115962"/>
          <a:ext cx="4637181" cy="4426240"/>
        </p:xfrm>
        <a:graphic>
          <a:graphicData uri="http://schemas.openxmlformats.org/drawingml/2006/table">
            <a:tbl>
              <a:tblPr/>
              <a:tblGrid>
                <a:gridCol w="431300">
                  <a:extLst>
                    <a:ext uri="{9D8B030D-6E8A-4147-A177-3AD203B41FA5}">
                      <a16:colId xmlns:a16="http://schemas.microsoft.com/office/drawing/2014/main" val="3195454758"/>
                    </a:ext>
                  </a:extLst>
                </a:gridCol>
                <a:gridCol w="4205881">
                  <a:extLst>
                    <a:ext uri="{9D8B030D-6E8A-4147-A177-3AD203B41FA5}">
                      <a16:colId xmlns:a16="http://schemas.microsoft.com/office/drawing/2014/main" val="1030173803"/>
                    </a:ext>
                  </a:extLst>
                </a:gridCol>
              </a:tblGrid>
              <a:tr h="334718">
                <a:tc>
                  <a:txBody>
                    <a:bodyPr/>
                    <a:lstStyle/>
                    <a:p>
                      <a:pPr algn="l"/>
                      <a:endParaRPr lang="uk-UA" sz="1600" b="0" dirty="0">
                        <a:effectLst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1" dirty="0">
                          <a:latin typeface="+mj-lt"/>
                        </a:rPr>
                        <a:t>Як обрати кольорову гамму?</a:t>
                      </a:r>
                      <a:endParaRPr lang="LID4096" sz="1800" b="1" dirty="0">
                        <a:latin typeface="+mj-lt"/>
                      </a:endParaRPr>
                    </a:p>
                  </a:txBody>
                  <a:tcPr marL="83680" marR="83680" marT="41840" marB="41840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999238"/>
                  </a:ext>
                </a:extLst>
              </a:tr>
              <a:tr h="585757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1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err="1">
                          <a:effectLst/>
                          <a:latin typeface="+mj-lt"/>
                        </a:rPr>
                        <a:t>Враховуйте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палітру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кольорів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вашої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установи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або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конференції</a:t>
                      </a:r>
                      <a:endParaRPr lang="ru-RU" sz="1800" b="0" dirty="0">
                        <a:effectLst/>
                        <a:latin typeface="+mj-lt"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107296"/>
                  </a:ext>
                </a:extLst>
              </a:tr>
              <a:tr h="836796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2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err="1">
                          <a:effectLst/>
                          <a:latin typeface="+mj-lt"/>
                        </a:rPr>
                        <a:t>Використовуйте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поєднання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контрастних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кольорів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для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виділення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ключової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інформації</a:t>
                      </a:r>
                      <a:endParaRPr lang="ru-RU" sz="1800" b="0" dirty="0">
                        <a:effectLst/>
                        <a:latin typeface="+mj-lt"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37388"/>
                  </a:ext>
                </a:extLst>
              </a:tr>
              <a:tr h="585757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3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err="1">
                          <a:effectLst/>
                          <a:latin typeface="+mj-lt"/>
                        </a:rPr>
                        <a:t>Нейтральні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кольори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–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гарний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вибір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+mj-lt"/>
                        </a:rPr>
                        <a:t>для фону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слайду.</a:t>
                      </a:r>
                      <a:r>
                        <a:rPr lang="en-US" sz="1800" b="0" dirty="0">
                          <a:effectLst/>
                          <a:latin typeface="+mj-lt"/>
                        </a:rPr>
                        <a:t> </a:t>
                      </a:r>
                      <a:endParaRPr lang="ru-RU" sz="1800" b="0" dirty="0">
                        <a:effectLst/>
                        <a:latin typeface="+mj-lt"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900417"/>
                  </a:ext>
                </a:extLst>
              </a:tr>
              <a:tr h="585757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4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err="1">
                          <a:effectLst/>
                          <a:latin typeface="+mj-lt"/>
                        </a:rPr>
                        <a:t>Уникайте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ультраяскравих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кольорів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,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які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можуть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стомлювати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зір</a:t>
                      </a:r>
                      <a:endParaRPr lang="ru-RU" sz="1800" b="0" dirty="0">
                        <a:effectLst/>
                        <a:latin typeface="+mj-lt"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898686"/>
                  </a:ext>
                </a:extLst>
              </a:tr>
              <a:tr h="558230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5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err="1">
                          <a:effectLst/>
                          <a:latin typeface="+mj-lt"/>
                        </a:rPr>
                        <a:t>Пограйте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з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відтінками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та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насиченістю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кольору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,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щоб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створити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ефектний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дизайн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216770"/>
                  </a:ext>
                </a:extLst>
              </a:tr>
              <a:tr h="585757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6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err="1">
                          <a:effectLst/>
                          <a:latin typeface="+mj-lt"/>
                        </a:rPr>
                        <a:t>Врахуйте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емоційний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вплив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кольорів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на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аудиторію</a:t>
                      </a:r>
                      <a:endParaRPr lang="ru-RU" sz="1800" b="0" dirty="0">
                        <a:effectLst/>
                        <a:latin typeface="+mj-lt"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60181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37234F4-F83C-C1F6-03A0-BAD78ADD4CEF}"/>
              </a:ext>
            </a:extLst>
          </p:cNvPr>
          <p:cNvSpPr txBox="1"/>
          <p:nvPr/>
        </p:nvSpPr>
        <p:spPr>
          <a:xfrm>
            <a:off x="247593" y="1059159"/>
            <a:ext cx="698451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err="1">
                <a:highlight>
                  <a:srgbClr val="FFFFFF"/>
                </a:highlight>
                <a:latin typeface="+mj-lt"/>
              </a:rPr>
              <a:t>К</a:t>
            </a:r>
            <a:r>
              <a:rPr lang="ru-RU" b="0" i="0" dirty="0" err="1">
                <a:effectLst/>
                <a:highlight>
                  <a:srgbClr val="FFFFFF"/>
                </a:highlight>
                <a:latin typeface="+mj-lt"/>
              </a:rPr>
              <a:t>ольори</a:t>
            </a:r>
            <a:r>
              <a:rPr lang="ru-RU" b="0" i="0" dirty="0">
                <a:effectLst/>
                <a:highlight>
                  <a:srgbClr val="FFFFFF"/>
                </a:highlight>
                <a:latin typeface="+mj-lt"/>
              </a:rPr>
              <a:t> для </a:t>
            </a:r>
            <a:r>
              <a:rPr lang="ru-RU" b="0" i="0" dirty="0" err="1">
                <a:effectLst/>
                <a:highlight>
                  <a:srgbClr val="FFFFFF"/>
                </a:highlight>
                <a:latin typeface="+mj-lt"/>
              </a:rPr>
              <a:t>ділових</a:t>
            </a:r>
            <a:r>
              <a:rPr lang="ru-RU" b="0" i="0" dirty="0"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b="0" i="0" dirty="0" err="1">
                <a:effectLst/>
                <a:highlight>
                  <a:srgbClr val="FFFFFF"/>
                </a:highlight>
                <a:latin typeface="+mj-lt"/>
              </a:rPr>
              <a:t>презентацій</a:t>
            </a:r>
            <a:r>
              <a:rPr lang="ru-RU" b="0" i="0" dirty="0">
                <a:effectLst/>
                <a:highlight>
                  <a:srgbClr val="FFFFFF"/>
                </a:highlight>
                <a:latin typeface="+mj-lt"/>
              </a:rPr>
              <a:t>: </a:t>
            </a:r>
            <a:r>
              <a:rPr lang="ru-RU" b="1" i="0" dirty="0" err="1">
                <a:effectLst/>
                <a:highlight>
                  <a:srgbClr val="FFFFFF"/>
                </a:highlight>
                <a:latin typeface="+mj-lt"/>
              </a:rPr>
              <a:t>синій</a:t>
            </a:r>
            <a:r>
              <a:rPr lang="ru-RU" b="1" i="0" dirty="0">
                <a:effectLst/>
                <a:highlight>
                  <a:srgbClr val="FFFFFF"/>
                </a:highlight>
                <a:latin typeface="+mj-lt"/>
              </a:rPr>
              <a:t>, </a:t>
            </a:r>
            <a:r>
              <a:rPr lang="ru-RU" b="1" i="0" dirty="0" err="1">
                <a:effectLst/>
                <a:highlight>
                  <a:srgbClr val="FFFFFF"/>
                </a:highlight>
                <a:latin typeface="+mj-lt"/>
              </a:rPr>
              <a:t>зелений</a:t>
            </a:r>
            <a:r>
              <a:rPr lang="ru-RU" b="1" i="0" dirty="0">
                <a:effectLst/>
                <a:highlight>
                  <a:srgbClr val="FFFFFF"/>
                </a:highlight>
                <a:latin typeface="+mj-lt"/>
              </a:rPr>
              <a:t>, </a:t>
            </a:r>
            <a:r>
              <a:rPr lang="ru-RU" b="1" i="0" dirty="0" err="1">
                <a:effectLst/>
                <a:highlight>
                  <a:srgbClr val="FFFFFF"/>
                </a:highlight>
                <a:latin typeface="+mj-lt"/>
              </a:rPr>
              <a:t>бежевий</a:t>
            </a:r>
            <a:r>
              <a:rPr lang="ru-RU" b="0" i="0" dirty="0">
                <a:effectLst/>
                <a:highlight>
                  <a:srgbClr val="FFFFFF"/>
                </a:highlight>
                <a:latin typeface="+mj-lt"/>
              </a:rPr>
              <a:t>. </a:t>
            </a:r>
            <a:r>
              <a:rPr lang="ru-RU" b="0" i="0" dirty="0" err="1">
                <a:effectLst/>
                <a:highlight>
                  <a:srgbClr val="FFFFFF"/>
                </a:highlight>
                <a:latin typeface="+mj-lt"/>
              </a:rPr>
              <a:t>Білий</a:t>
            </a:r>
            <a:r>
              <a:rPr lang="ru-RU" b="0" i="0" dirty="0">
                <a:effectLst/>
                <a:highlight>
                  <a:srgbClr val="FFFFFF"/>
                </a:highlight>
                <a:latin typeface="+mj-lt"/>
              </a:rPr>
              <a:t> – для </a:t>
            </a:r>
            <a:r>
              <a:rPr lang="ru-RU" b="0" i="0" dirty="0" err="1">
                <a:effectLst/>
                <a:highlight>
                  <a:srgbClr val="FFFFFF"/>
                </a:highlight>
                <a:latin typeface="+mj-lt"/>
              </a:rPr>
              <a:t>підкладки</a:t>
            </a:r>
            <a:r>
              <a:rPr lang="ru-RU" b="0" i="0" dirty="0">
                <a:effectLst/>
                <a:highlight>
                  <a:srgbClr val="FFFFFF"/>
                </a:highlight>
                <a:latin typeface="+mj-lt"/>
              </a:rPr>
              <a:t>, </a:t>
            </a:r>
            <a:r>
              <a:rPr lang="ru-RU" b="0" i="0" dirty="0" err="1">
                <a:effectLst/>
                <a:highlight>
                  <a:srgbClr val="FFFFFF"/>
                </a:highlight>
                <a:latin typeface="+mj-lt"/>
              </a:rPr>
              <a:t>чорний</a:t>
            </a:r>
            <a:r>
              <a:rPr lang="ru-RU" b="0" i="0" dirty="0">
                <a:effectLst/>
                <a:highlight>
                  <a:srgbClr val="FFFFFF"/>
                </a:highlight>
                <a:latin typeface="+mj-lt"/>
              </a:rPr>
              <a:t>, </a:t>
            </a:r>
            <a:r>
              <a:rPr lang="ru-RU" b="0" i="0" dirty="0" err="1">
                <a:effectLst/>
                <a:highlight>
                  <a:srgbClr val="FFFFFF"/>
                </a:highlight>
                <a:latin typeface="+mj-lt"/>
              </a:rPr>
              <a:t>червоний</a:t>
            </a:r>
            <a:r>
              <a:rPr lang="ru-RU" b="0" i="0" dirty="0">
                <a:effectLst/>
                <a:highlight>
                  <a:srgbClr val="FFFFFF"/>
                </a:highlight>
                <a:latin typeface="+mj-lt"/>
              </a:rPr>
              <a:t> – для шрифту. </a:t>
            </a:r>
          </a:p>
          <a:p>
            <a:endParaRPr lang="ru-RU" sz="1600" dirty="0">
              <a:highlight>
                <a:srgbClr val="FFFFFF"/>
              </a:highlight>
              <a:latin typeface="Open Sans" panose="020B0606030504020204" pitchFamily="34" charset="0"/>
            </a:endParaRPr>
          </a:p>
          <a:p>
            <a:r>
              <a:rPr lang="en-US" sz="1600" dirty="0">
                <a:highlight>
                  <a:srgbClr val="FFFFFF"/>
                </a:highlight>
                <a:latin typeface="Open Sans" panose="020B0606030504020204" pitchFamily="34" charset="0"/>
              </a:rPr>
              <a:t>STEM – </a:t>
            </a:r>
            <a:r>
              <a:rPr lang="uk-UA" sz="1600" dirty="0">
                <a:highlight>
                  <a:srgbClr val="FFFFFF"/>
                </a:highlight>
                <a:latin typeface="Open Sans" panose="020B0606030504020204" pitchFamily="34" charset="0"/>
              </a:rPr>
              <a:t>синій</a:t>
            </a:r>
          </a:p>
          <a:p>
            <a:endParaRPr lang="uk-UA" sz="1600" dirty="0">
              <a:highlight>
                <a:srgbClr val="FFFFFF"/>
              </a:highlight>
              <a:latin typeface="Open Sans" panose="020B0606030504020204" pitchFamily="34" charset="0"/>
            </a:endParaRPr>
          </a:p>
          <a:p>
            <a:r>
              <a:rPr lang="en-US" sz="1600" dirty="0">
                <a:highlight>
                  <a:srgbClr val="FFFFFF"/>
                </a:highlight>
                <a:latin typeface="Open Sans" panose="020B0606030504020204" pitchFamily="34" charset="0"/>
              </a:rPr>
              <a:t>BIO/ECO - </a:t>
            </a:r>
            <a:r>
              <a:rPr lang="uk-UA" sz="1600" dirty="0">
                <a:highlight>
                  <a:srgbClr val="FFFFFF"/>
                </a:highlight>
                <a:latin typeface="Open Sans" panose="020B0606030504020204" pitchFamily="34" charset="0"/>
              </a:rPr>
              <a:t>зелений</a:t>
            </a:r>
            <a:endParaRPr lang="LID4096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C40ECD-0D91-AEB3-3A25-739B0A36AAC8}"/>
              </a:ext>
            </a:extLst>
          </p:cNvPr>
          <p:cNvSpPr txBox="1"/>
          <p:nvPr/>
        </p:nvSpPr>
        <p:spPr>
          <a:xfrm>
            <a:off x="168234" y="2614654"/>
            <a:ext cx="28797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uabio.org/liquid-biofuels/</a:t>
            </a:r>
            <a:endParaRPr lang="LID4096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F7316E-C3D2-879B-EC32-C5C5527AC4D3}"/>
              </a:ext>
            </a:extLst>
          </p:cNvPr>
          <p:cNvSpPr txBox="1"/>
          <p:nvPr/>
        </p:nvSpPr>
        <p:spPr>
          <a:xfrm>
            <a:off x="2871020" y="263180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>
                <a:hlinkClick r:id="rId7"/>
              </a:rPr>
              <a:t>Екологічні ініціативи (</a:t>
            </a:r>
            <a:r>
              <a:rPr lang="en-US" dirty="0">
                <a:hlinkClick r:id="rId7"/>
              </a:rPr>
              <a:t>eco-initiatives.org.ua)</a:t>
            </a:r>
            <a:endParaRPr lang="LID4096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5D8DA6-F67C-D8CB-E578-0C6741EFE23A}"/>
              </a:ext>
            </a:extLst>
          </p:cNvPr>
          <p:cNvSpPr txBox="1"/>
          <p:nvPr/>
        </p:nvSpPr>
        <p:spPr>
          <a:xfrm>
            <a:off x="1697884" y="1801421"/>
            <a:ext cx="9825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8"/>
              </a:rPr>
              <a:t>УМТ </a:t>
            </a:r>
            <a:endParaRPr lang="LID4096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37B471-517C-5F4C-C709-8D59433AFB82}"/>
              </a:ext>
            </a:extLst>
          </p:cNvPr>
          <p:cNvSpPr txBox="1"/>
          <p:nvPr/>
        </p:nvSpPr>
        <p:spPr>
          <a:xfrm>
            <a:off x="6831724" y="5982662"/>
            <a:ext cx="6843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MSRC-2024 – </a:t>
            </a:r>
            <a:r>
              <a:rPr lang="uk-UA" dirty="0">
                <a:hlinkClick r:id="rId9"/>
              </a:rPr>
              <a:t>УМТ (</a:t>
            </a:r>
            <a:r>
              <a:rPr lang="en-US" dirty="0">
                <a:hlinkClick r:id="rId9"/>
              </a:rPr>
              <a:t>umrs.org.ua)</a:t>
            </a:r>
            <a:endParaRPr lang="LID4096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F79155-5B23-38A4-E962-ADAC191A823C}"/>
              </a:ext>
            </a:extLst>
          </p:cNvPr>
          <p:cNvSpPr txBox="1"/>
          <p:nvPr/>
        </p:nvSpPr>
        <p:spPr>
          <a:xfrm>
            <a:off x="10699955" y="5951565"/>
            <a:ext cx="1627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10"/>
              </a:rPr>
              <a:t>HTC 2022 </a:t>
            </a:r>
            <a:endParaRPr lang="LID4096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F8C04-967D-1540-AB06-3512AB4CA47F}"/>
              </a:ext>
            </a:extLst>
          </p:cNvPr>
          <p:cNvSpPr txBox="1"/>
          <p:nvPr/>
        </p:nvSpPr>
        <p:spPr>
          <a:xfrm>
            <a:off x="2348432" y="1828371"/>
            <a:ext cx="15952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hlinkClick r:id="rId11"/>
              </a:rPr>
              <a:t>i</a:t>
            </a:r>
            <a:r>
              <a:rPr lang="en-US" dirty="0">
                <a:hlinkClick r:id="rId11"/>
              </a:rPr>
              <a:t>-TRIBOMAT</a:t>
            </a:r>
            <a:endParaRPr lang="LID4096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870CCF-98FA-C370-E093-121C986F346C}"/>
              </a:ext>
            </a:extLst>
          </p:cNvPr>
          <p:cNvSpPr txBox="1"/>
          <p:nvPr/>
        </p:nvSpPr>
        <p:spPr>
          <a:xfrm>
            <a:off x="3628083" y="1797274"/>
            <a:ext cx="7467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12"/>
              </a:rPr>
              <a:t>ANTONOV Company</a:t>
            </a:r>
            <a:endParaRPr lang="LID4096" dirty="0"/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BA351904-7C7B-EC0E-D8EC-B1AFA26B1E0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7655" y="3259034"/>
            <a:ext cx="2162810" cy="1968626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107C6E49-270C-80E8-627A-F7AAD4815BF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08287" y="3418084"/>
            <a:ext cx="3963479" cy="219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5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9EB17A-B559-A05C-CE20-39B12B7D19C3}"/>
              </a:ext>
            </a:extLst>
          </p:cNvPr>
          <p:cNvSpPr txBox="1"/>
          <p:nvPr/>
        </p:nvSpPr>
        <p:spPr>
          <a:xfrm>
            <a:off x="934064" y="86319"/>
            <a:ext cx="89178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Оформлення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слайдів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: як не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потрібно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робити</a:t>
            </a:r>
            <a:endParaRPr lang="ru-RU" sz="18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7E314A6-27D6-F334-68D6-7D9377EB48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6952" y="1185406"/>
            <a:ext cx="6814970" cy="47743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92077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863212" y="203177"/>
            <a:ext cx="8465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Оформлення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слайдів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: як не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потрібно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робити</a:t>
            </a:r>
            <a:endParaRPr lang="ru-RU" sz="18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F7E746-D731-7BBB-98CD-4280C7EE64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6721" y="1068464"/>
            <a:ext cx="7118555" cy="533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17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863212" y="203177"/>
            <a:ext cx="8465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Оформлення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слайдів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: як не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потрібно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робити</a:t>
            </a:r>
            <a:endParaRPr lang="ru-RU" sz="18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5CB64AF-F1EB-19AA-7471-72BBBD5267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220" y="1644240"/>
            <a:ext cx="5508310" cy="394828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A6D23D7-F8C8-C9A6-4FE4-250734657A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8795" y="1644240"/>
            <a:ext cx="5565309" cy="3948284"/>
          </a:xfrm>
          <a:prstGeom prst="rect">
            <a:avLst/>
          </a:prstGeom>
        </p:spPr>
      </p:pic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14581D4D-36A1-7AA5-D590-C46AB5815845}"/>
              </a:ext>
            </a:extLst>
          </p:cNvPr>
          <p:cNvSpPr/>
          <p:nvPr/>
        </p:nvSpPr>
        <p:spPr>
          <a:xfrm>
            <a:off x="5488409" y="3609644"/>
            <a:ext cx="1013992" cy="3846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53666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863212" y="203177"/>
            <a:ext cx="8465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Оформлення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слайдів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: як не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потрібно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робити</a:t>
            </a:r>
            <a:endParaRPr lang="ru-RU" sz="18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682ACB7D-8EC3-2E68-887E-A4E29429D222}"/>
              </a:ext>
            </a:extLst>
          </p:cNvPr>
          <p:cNvSpPr/>
          <p:nvPr/>
        </p:nvSpPr>
        <p:spPr>
          <a:xfrm>
            <a:off x="5361354" y="2688492"/>
            <a:ext cx="937846" cy="47666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196869B-4972-86D5-F8F2-4B8C7D10EF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672" y="1536969"/>
            <a:ext cx="4513383" cy="3158857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9D2D79C-CDDA-52D5-551C-F44CC605A6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9200" y="1435028"/>
            <a:ext cx="5663111" cy="343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707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863212" y="203177"/>
            <a:ext cx="8465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Оформлення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слайдів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: як не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потрібно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робити</a:t>
            </a:r>
            <a:endParaRPr lang="ru-RU" sz="18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9145699-C1F0-5869-353F-D1374DE72C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230" y="1298008"/>
            <a:ext cx="4959352" cy="350180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CC63A92-E06C-7C64-4D88-09EE9906E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1358" y="1344247"/>
            <a:ext cx="5133584" cy="2966442"/>
          </a:xfrm>
          <a:prstGeom prst="rect">
            <a:avLst/>
          </a:prstGeom>
        </p:spPr>
      </p:pic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682ACB7D-8EC3-2E68-887E-A4E29429D222}"/>
              </a:ext>
            </a:extLst>
          </p:cNvPr>
          <p:cNvSpPr/>
          <p:nvPr/>
        </p:nvSpPr>
        <p:spPr>
          <a:xfrm>
            <a:off x="5361354" y="2688492"/>
            <a:ext cx="937846" cy="47666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06581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863212" y="203177"/>
            <a:ext cx="84655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uk-UA" sz="2000" dirty="0">
                <a:solidFill>
                  <a:srgbClr val="000000"/>
                </a:solidFill>
                <a:highlight>
                  <a:srgbClr val="FFFFFF"/>
                </a:highlight>
              </a:rPr>
              <a:t>Приклади оформлення слайдів 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910D8E8A-CF0E-862F-3965-AF32C8F77A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717" y="1236458"/>
            <a:ext cx="6245054" cy="346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641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9EB17A-B559-A05C-CE20-39B12B7D19C3}"/>
              </a:ext>
            </a:extLst>
          </p:cNvPr>
          <p:cNvSpPr txBox="1"/>
          <p:nvPr/>
        </p:nvSpPr>
        <p:spPr>
          <a:xfrm>
            <a:off x="934064" y="86319"/>
            <a:ext cx="89178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Оформлення</a:t>
            </a:r>
            <a:r>
              <a:rPr lang="ru-RU" sz="18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слайдів</a:t>
            </a:r>
            <a:endParaRPr lang="ru-RU" sz="18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728CA6-0343-D886-C51F-ED0C4E88E112}"/>
              </a:ext>
            </a:extLst>
          </p:cNvPr>
          <p:cNvSpPr txBox="1"/>
          <p:nvPr/>
        </p:nvSpPr>
        <p:spPr>
          <a:xfrm>
            <a:off x="39510" y="1717429"/>
            <a:ext cx="50299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6"/>
              </a:rPr>
              <a:t>Lecture of Prof. Yury </a:t>
            </a:r>
            <a:r>
              <a:rPr lang="en-US" sz="1600" dirty="0" err="1">
                <a:hlinkClick r:id="rId6"/>
              </a:rPr>
              <a:t>Gogotsi</a:t>
            </a:r>
            <a:r>
              <a:rPr lang="en-US" sz="1600" dirty="0">
                <a:hlinkClick r:id="rId6"/>
              </a:rPr>
              <a:t> on Kharkiv Chemical Seminar (youtube.com)</a:t>
            </a:r>
            <a:endParaRPr lang="LID4096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D73173-BB3F-65A8-A3CB-78ED3A7228E4}"/>
              </a:ext>
            </a:extLst>
          </p:cNvPr>
          <p:cNvSpPr txBox="1"/>
          <p:nvPr/>
        </p:nvSpPr>
        <p:spPr>
          <a:xfrm>
            <a:off x="-1" y="2516812"/>
            <a:ext cx="52206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7"/>
              </a:rPr>
              <a:t>Lecture of Prof. Twan Lammers on Kharkiv Chemical Seminar (youtube.com)</a:t>
            </a:r>
            <a:endParaRPr lang="LID4096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FA11D2-C033-37F3-E44C-6FB902864C58}"/>
              </a:ext>
            </a:extLst>
          </p:cNvPr>
          <p:cNvSpPr txBox="1"/>
          <p:nvPr/>
        </p:nvSpPr>
        <p:spPr>
          <a:xfrm>
            <a:off x="39510" y="3297944"/>
            <a:ext cx="4470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hlinkClick r:id="rId8"/>
              </a:rPr>
              <a:t>УМТ – </a:t>
            </a:r>
            <a:r>
              <a:rPr lang="ru-RU" sz="1600" dirty="0" err="1">
                <a:hlinkClick r:id="rId8"/>
              </a:rPr>
              <a:t>Українське</a:t>
            </a:r>
            <a:r>
              <a:rPr lang="ru-RU" sz="1600" dirty="0">
                <a:hlinkClick r:id="rId8"/>
              </a:rPr>
              <a:t> </a:t>
            </a:r>
            <a:r>
              <a:rPr lang="ru-RU" sz="1600" dirty="0" err="1">
                <a:hlinkClick r:id="rId8"/>
              </a:rPr>
              <a:t>матеріалознавче</a:t>
            </a:r>
            <a:r>
              <a:rPr lang="ru-RU" sz="1600" dirty="0">
                <a:hlinkClick r:id="rId8"/>
              </a:rPr>
              <a:t> </a:t>
            </a:r>
            <a:r>
              <a:rPr lang="ru-RU" sz="1600" dirty="0" err="1">
                <a:hlinkClick r:id="rId8"/>
              </a:rPr>
              <a:t>товариство</a:t>
            </a:r>
            <a:r>
              <a:rPr lang="ru-RU" sz="1600" dirty="0">
                <a:hlinkClick r:id="rId8"/>
              </a:rPr>
              <a:t> </a:t>
            </a:r>
            <a:r>
              <a:rPr lang="ru-RU" sz="1600" dirty="0" err="1">
                <a:hlinkClick r:id="rId8"/>
              </a:rPr>
              <a:t>ім</a:t>
            </a:r>
            <a:r>
              <a:rPr lang="ru-RU" sz="1600" dirty="0">
                <a:hlinkClick r:id="rId8"/>
              </a:rPr>
              <a:t>. І. М. Францевича (umrs.org.ua)</a:t>
            </a:r>
            <a:endParaRPr lang="LID4096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D91DB7-3E23-CF91-8797-EB95046B33CD}"/>
              </a:ext>
            </a:extLst>
          </p:cNvPr>
          <p:cNvSpPr txBox="1"/>
          <p:nvPr/>
        </p:nvSpPr>
        <p:spPr>
          <a:xfrm>
            <a:off x="-368002" y="1049528"/>
            <a:ext cx="8917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highlight>
                  <a:srgbClr val="FFFFFF"/>
                </a:highlight>
              </a:rPr>
              <a:t>Звертайте увагу на оформлення презентацій доповідачів на конференціях</a:t>
            </a:r>
            <a:endParaRPr lang="ru-RU" sz="18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pic>
        <p:nvPicPr>
          <p:cNvPr id="22" name="Рисунок 21" descr="Атом контур">
            <a:extLst>
              <a:ext uri="{FF2B5EF4-FFF2-40B4-BE49-F238E27FC236}">
                <a16:creationId xmlns:a16="http://schemas.microsoft.com/office/drawing/2014/main" id="{389C818D-D959-B0DF-715A-6DF5235A75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510" y="921457"/>
            <a:ext cx="688668" cy="688668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590DCD5-139A-749B-B7ED-998EF1F02E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99120" y="3810617"/>
            <a:ext cx="3541936" cy="205793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77EDACBA-91F2-B991-4629-C3D1B86B51D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09193" y="1023917"/>
            <a:ext cx="3320431" cy="240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29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9EB17A-B559-A05C-CE20-39B12B7D19C3}"/>
              </a:ext>
            </a:extLst>
          </p:cNvPr>
          <p:cNvSpPr txBox="1"/>
          <p:nvPr/>
        </p:nvSpPr>
        <p:spPr>
          <a:xfrm>
            <a:off x="1032387" y="249503"/>
            <a:ext cx="89178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D40852-5DD9-4088-B8F0-FCF602C0182A}"/>
              </a:ext>
            </a:extLst>
          </p:cNvPr>
          <p:cNvSpPr txBox="1"/>
          <p:nvPr/>
        </p:nvSpPr>
        <p:spPr>
          <a:xfrm>
            <a:off x="259674" y="140911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err="1">
                <a:hlinkClick r:id="rId6"/>
              </a:rPr>
              <a:t>Прості</a:t>
            </a:r>
            <a:r>
              <a:rPr lang="ru-RU" dirty="0">
                <a:hlinkClick r:id="rId6"/>
              </a:rPr>
              <a:t> </a:t>
            </a:r>
            <a:r>
              <a:rPr lang="ru-RU" dirty="0" err="1">
                <a:hlinkClick r:id="rId6"/>
              </a:rPr>
              <a:t>поради</a:t>
            </a:r>
            <a:r>
              <a:rPr lang="ru-RU" dirty="0">
                <a:hlinkClick r:id="rId6"/>
              </a:rPr>
              <a:t> для </a:t>
            </a:r>
            <a:r>
              <a:rPr lang="ru-RU" dirty="0" err="1">
                <a:hlinkClick r:id="rId6"/>
              </a:rPr>
              <a:t>цікавих</a:t>
            </a:r>
            <a:r>
              <a:rPr lang="ru-RU" dirty="0">
                <a:hlinkClick r:id="rId6"/>
              </a:rPr>
              <a:t> </a:t>
            </a:r>
            <a:r>
              <a:rPr lang="ru-RU" dirty="0" err="1">
                <a:hlinkClick r:id="rId6"/>
              </a:rPr>
              <a:t>презентацій</a:t>
            </a:r>
            <a:r>
              <a:rPr lang="ru-RU" dirty="0">
                <a:hlinkClick r:id="rId6"/>
              </a:rPr>
              <a:t> | Марафон </a:t>
            </a:r>
            <a:r>
              <a:rPr lang="ru-RU" dirty="0" err="1">
                <a:hlinkClick r:id="rId6"/>
              </a:rPr>
              <a:t>Креативної</a:t>
            </a:r>
            <a:r>
              <a:rPr lang="ru-RU" dirty="0">
                <a:hlinkClick r:id="rId6"/>
              </a:rPr>
              <a:t> Практики (youtube.com)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C4EEAD-6099-3D3C-326A-0D61202EB1C0}"/>
              </a:ext>
            </a:extLst>
          </p:cNvPr>
          <p:cNvSpPr txBox="1"/>
          <p:nvPr/>
        </p:nvSpPr>
        <p:spPr>
          <a:xfrm>
            <a:off x="284910" y="2513001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>
                <a:hlinkClick r:id="rId7"/>
              </a:rPr>
              <a:t>Як зробити гарні слайди в </a:t>
            </a:r>
            <a:r>
              <a:rPr lang="en-US" dirty="0">
                <a:hlinkClick r:id="rId7"/>
              </a:rPr>
              <a:t>Google Slides </a:t>
            </a:r>
            <a:r>
              <a:rPr lang="uk-UA" dirty="0">
                <a:hlinkClick r:id="rId7"/>
              </a:rPr>
              <a:t>Гугл Презентації (</a:t>
            </a:r>
            <a:r>
              <a:rPr lang="en-US" dirty="0">
                <a:hlinkClick r:id="rId7"/>
              </a:rPr>
              <a:t>youtube.com)</a:t>
            </a:r>
            <a:endParaRPr lang="LID4096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4BCE74-4836-0128-D1A9-A7FEB007B8CE}"/>
              </a:ext>
            </a:extLst>
          </p:cNvPr>
          <p:cNvSpPr txBox="1"/>
          <p:nvPr/>
        </p:nvSpPr>
        <p:spPr>
          <a:xfrm>
            <a:off x="439762" y="368230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Designing PowerPoint Slides for a Scientific Presentation (youtube.com)</a:t>
            </a:r>
            <a:endParaRPr lang="LID409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C3EEF3-EEB8-466D-AC9C-D558E28ABB45}"/>
              </a:ext>
            </a:extLst>
          </p:cNvPr>
          <p:cNvSpPr txBox="1"/>
          <p:nvPr/>
        </p:nvSpPr>
        <p:spPr>
          <a:xfrm>
            <a:off x="359508" y="470662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A 10-15 Minute Scientific Presentation, Part 1: Creating an Introduction :: CLIMB - Northwestern University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740351-D6D4-A236-9AD4-62693C62230D}"/>
              </a:ext>
            </a:extLst>
          </p:cNvPr>
          <p:cNvSpPr txBox="1"/>
          <p:nvPr/>
        </p:nvSpPr>
        <p:spPr>
          <a:xfrm>
            <a:off x="284910" y="571458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>
                <a:hlinkClick r:id="rId10"/>
              </a:rPr>
              <a:t>10 чудових прикладів презентацій у </a:t>
            </a:r>
            <a:r>
              <a:rPr lang="en-US" dirty="0">
                <a:hlinkClick r:id="rId10"/>
              </a:rPr>
              <a:t>PowerPoint | 2024 </a:t>
            </a:r>
            <a:r>
              <a:rPr lang="uk-UA" dirty="0">
                <a:hlinkClick r:id="rId10"/>
              </a:rPr>
              <a:t>Відкриття (</a:t>
            </a:r>
            <a:r>
              <a:rPr lang="en-US" dirty="0">
                <a:hlinkClick r:id="rId10"/>
              </a:rPr>
              <a:t>ahaslides.com)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77040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9EB17A-B559-A05C-CE20-39B12B7D19C3}"/>
              </a:ext>
            </a:extLst>
          </p:cNvPr>
          <p:cNvSpPr txBox="1"/>
          <p:nvPr/>
        </p:nvSpPr>
        <p:spPr>
          <a:xfrm>
            <a:off x="1071464" y="155020"/>
            <a:ext cx="89178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altLang="ru-RU" sz="2000" b="1" dirty="0">
                <a:solidFill>
                  <a:srgbClr val="0E233A"/>
                </a:solidFill>
                <a:latin typeface="+mj-lt"/>
              </a:rPr>
              <a:t>Національна академія наук України</a:t>
            </a:r>
          </a:p>
          <a:p>
            <a:pPr algn="ctr"/>
            <a:r>
              <a:rPr lang="uk-UA" altLang="ru-RU" sz="2000" b="1" dirty="0">
                <a:solidFill>
                  <a:srgbClr val="0E233A"/>
                </a:solidFill>
                <a:latin typeface="+mj-lt"/>
              </a:rPr>
              <a:t>Інститут проблем матеріалознавства ім. І.М. </a:t>
            </a:r>
            <a:r>
              <a:rPr lang="uk-UA" altLang="ru-RU" sz="2000" b="1" dirty="0" err="1">
                <a:solidFill>
                  <a:srgbClr val="0E233A"/>
                </a:solidFill>
                <a:latin typeface="+mj-lt"/>
              </a:rPr>
              <a:t>Францевича</a:t>
            </a:r>
            <a:endParaRPr lang="uk-UA" altLang="ru-RU" sz="2000" b="1" dirty="0">
              <a:solidFill>
                <a:srgbClr val="0E233A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880C42-496F-E516-65E1-ECE18F8F4595}"/>
              </a:ext>
            </a:extLst>
          </p:cNvPr>
          <p:cNvSpPr txBox="1"/>
          <p:nvPr/>
        </p:nvSpPr>
        <p:spPr>
          <a:xfrm>
            <a:off x="1880859" y="2547626"/>
            <a:ext cx="877721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000" dirty="0"/>
              <a:t>Бажаю успіхів!</a:t>
            </a:r>
          </a:p>
          <a:p>
            <a:pPr algn="ctr"/>
            <a:r>
              <a:rPr lang="uk-UA" sz="2000" dirty="0"/>
              <a:t> Хай ваші презентації будуть ефективними!</a:t>
            </a:r>
            <a:endParaRPr lang="LID4096" sz="2000" dirty="0"/>
          </a:p>
        </p:txBody>
      </p:sp>
    </p:spTree>
    <p:extLst>
      <p:ext uri="{BB962C8B-B14F-4D97-AF65-F5344CB8AC3E}">
        <p14:creationId xmlns:p14="http://schemas.microsoft.com/office/powerpoint/2010/main" val="358423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7" name="Прямоугольник 7">
            <a:extLst>
              <a:ext uri="{FF2B5EF4-FFF2-40B4-BE49-F238E27FC236}">
                <a16:creationId xmlns:a16="http://schemas.microsoft.com/office/drawing/2014/main" id="{41BC1C34-30DE-3C9D-3874-191FE1334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91" y="1534438"/>
            <a:ext cx="7668334" cy="1477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uk-UA" altLang="ru-RU" dirty="0">
                <a:latin typeface="+mj-lt"/>
                <a:cs typeface="Arial" pitchFamily="34" charset="0"/>
              </a:rPr>
              <a:t>План</a:t>
            </a:r>
          </a:p>
          <a:p>
            <a:pPr marL="342900" indent="-342900">
              <a:buAutoNum type="arabicPeriod"/>
            </a:pPr>
            <a:r>
              <a:rPr lang="uk-UA" altLang="ru-RU" dirty="0">
                <a:latin typeface="+mj-lt"/>
                <a:cs typeface="Arial" pitchFamily="34" charset="0"/>
              </a:rPr>
              <a:t>З чого розпочати?</a:t>
            </a:r>
          </a:p>
          <a:p>
            <a:pPr marL="342900" indent="-342900">
              <a:buAutoNum type="arabicPeriod"/>
            </a:pPr>
            <a:r>
              <a:rPr lang="uk-UA" altLang="ru-RU" dirty="0">
                <a:latin typeface="+mj-lt"/>
                <a:cs typeface="Arial" pitchFamily="34" charset="0"/>
              </a:rPr>
              <a:t>Основні правила побудови презентацій</a:t>
            </a:r>
          </a:p>
          <a:p>
            <a:pPr marL="342900" indent="-342900">
              <a:buAutoNum type="arabicPeriod"/>
            </a:pPr>
            <a:r>
              <a:rPr lang="uk-UA" altLang="ru-RU" dirty="0">
                <a:latin typeface="+mj-lt"/>
                <a:cs typeface="Arial" pitchFamily="34" charset="0"/>
              </a:rPr>
              <a:t>Оформлення слайдів – наповнення, кольори, шрифти</a:t>
            </a:r>
          </a:p>
          <a:p>
            <a:pPr marL="342900" indent="-342900">
              <a:buAutoNum type="arabicPeriod"/>
            </a:pPr>
            <a:r>
              <a:rPr lang="uk-UA" altLang="ru-RU" dirty="0">
                <a:latin typeface="+mj-lt"/>
                <a:cs typeface="Arial" pitchFamily="34" charset="0"/>
              </a:rPr>
              <a:t>Основні помилки при підготовці презентацій.</a:t>
            </a:r>
            <a:endParaRPr lang="ru-RU" altLang="ru-RU" dirty="0">
              <a:latin typeface="+mj-lt"/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863211" y="222842"/>
            <a:ext cx="84655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</p:txBody>
      </p:sp>
    </p:spTree>
    <p:extLst>
      <p:ext uri="{BB962C8B-B14F-4D97-AF65-F5344CB8AC3E}">
        <p14:creationId xmlns:p14="http://schemas.microsoft.com/office/powerpoint/2010/main" val="2542912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F04028-C401-F00B-8011-CE4707BAB36A}"/>
              </a:ext>
            </a:extLst>
          </p:cNvPr>
          <p:cNvSpPr txBox="1"/>
          <p:nvPr/>
        </p:nvSpPr>
        <p:spPr>
          <a:xfrm>
            <a:off x="285136" y="1235802"/>
            <a:ext cx="6499122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uk-UA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Спочатку контент</a:t>
            </a:r>
          </a:p>
          <a:p>
            <a:pPr algn="l"/>
            <a:r>
              <a:rPr lang="uk-UA" b="0" i="0" dirty="0">
                <a:effectLst/>
                <a:highlight>
                  <a:srgbClr val="FFFFFF"/>
                </a:highlight>
                <a:latin typeface="+mj-lt"/>
              </a:rPr>
              <a:t>Перше, що потрібно зробити для створення вдалої презентації в </a:t>
            </a:r>
            <a:r>
              <a:rPr lang="en-US" b="0" i="0" dirty="0">
                <a:effectLst/>
                <a:highlight>
                  <a:srgbClr val="FFFFFF"/>
                </a:highlight>
                <a:latin typeface="+mj-lt"/>
              </a:rPr>
              <a:t>PowerPoint –</a:t>
            </a:r>
            <a:r>
              <a:rPr lang="uk-UA" b="0" i="0" dirty="0">
                <a:effectLst/>
                <a:highlight>
                  <a:srgbClr val="FFFFFF"/>
                </a:highlight>
                <a:latin typeface="+mj-lt"/>
              </a:rPr>
              <a:t> продумати її вміст та наповнення слайдів.</a:t>
            </a:r>
          </a:p>
          <a:p>
            <a:pPr algn="l"/>
            <a:endParaRPr lang="uk-UA" b="0" i="0" dirty="0">
              <a:effectLst/>
              <a:highlight>
                <a:srgbClr val="FFFFFF"/>
              </a:highlight>
              <a:latin typeface="+mj-lt"/>
            </a:endParaRPr>
          </a:p>
          <a:p>
            <a:r>
              <a:rPr lang="uk-UA" b="1" dirty="0">
                <a:highlight>
                  <a:srgbClr val="FFFFFF"/>
                </a:highlight>
                <a:latin typeface="+mj-lt"/>
              </a:rPr>
              <a:t>1. Якої мети я хочу досягти в результаті виступу? </a:t>
            </a:r>
          </a:p>
          <a:p>
            <a:r>
              <a:rPr lang="uk-UA" b="1" dirty="0">
                <a:highlight>
                  <a:srgbClr val="FFFFFF"/>
                </a:highlight>
                <a:latin typeface="+mj-lt"/>
              </a:rPr>
              <a:t>Яке враження хочу справити?</a:t>
            </a:r>
          </a:p>
          <a:p>
            <a:pPr algn="l"/>
            <a:endParaRPr lang="uk-UA" b="1" dirty="0">
              <a:highlight>
                <a:srgbClr val="FFFFFF"/>
              </a:highlight>
              <a:latin typeface="+mj-lt"/>
            </a:endParaRPr>
          </a:p>
          <a:p>
            <a:pPr algn="l"/>
            <a:r>
              <a:rPr lang="uk-UA" b="1" dirty="0">
                <a:highlight>
                  <a:srgbClr val="FFFFFF"/>
                </a:highlight>
                <a:latin typeface="+mj-lt"/>
              </a:rPr>
              <a:t>2. Визначте свою аудиторію. </a:t>
            </a:r>
          </a:p>
          <a:p>
            <a:pPr algn="l"/>
            <a:r>
              <a:rPr lang="ru-RU" dirty="0" err="1">
                <a:highlight>
                  <a:srgbClr val="FFFFFF"/>
                </a:highlight>
                <a:latin typeface="+mj-lt"/>
              </a:rPr>
              <a:t>Адаптація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контенту до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аудиторії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допоможе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максимально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використовувати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можливості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презентації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.</a:t>
            </a:r>
          </a:p>
          <a:p>
            <a:pPr algn="l"/>
            <a:endParaRPr lang="ru-RU" sz="1600" dirty="0">
              <a:highlight>
                <a:srgbClr val="FFFFFF"/>
              </a:highlight>
              <a:latin typeface="+mj-lt"/>
            </a:endParaRPr>
          </a:p>
          <a:p>
            <a:r>
              <a:rPr lang="ru-RU" b="1" dirty="0">
                <a:highlight>
                  <a:srgbClr val="FFFFFF"/>
                </a:highlight>
                <a:latin typeface="+mj-lt"/>
              </a:rPr>
              <a:t>3. </a:t>
            </a:r>
            <a:r>
              <a:rPr lang="uk-UA" b="1" dirty="0">
                <a:highlight>
                  <a:srgbClr val="FFFFFF"/>
                </a:highlight>
                <a:latin typeface="+mj-lt"/>
              </a:rPr>
              <a:t>Задайте ключові пункти презентації</a:t>
            </a:r>
            <a:endParaRPr lang="en-US" b="1" dirty="0">
              <a:highlight>
                <a:srgbClr val="FFFFFF"/>
              </a:highlight>
              <a:latin typeface="+mj-lt"/>
            </a:endParaRPr>
          </a:p>
          <a:p>
            <a:endParaRPr lang="en-US" b="1" dirty="0">
              <a:highlight>
                <a:srgbClr val="FFFFFF"/>
              </a:highlight>
              <a:latin typeface="+mj-lt"/>
            </a:endParaRPr>
          </a:p>
          <a:p>
            <a:r>
              <a:rPr lang="en-US" b="1" dirty="0">
                <a:highlight>
                  <a:srgbClr val="FFFFFF"/>
                </a:highlight>
                <a:latin typeface="+mj-lt"/>
              </a:rPr>
              <a:t>4.</a:t>
            </a:r>
            <a:r>
              <a:rPr lang="uk-UA" b="1" dirty="0">
                <a:highlight>
                  <a:srgbClr val="FFFFFF"/>
                </a:highlight>
                <a:latin typeface="+mj-lt"/>
              </a:rPr>
              <a:t> Враховуйте обмеження по часу.</a:t>
            </a:r>
          </a:p>
          <a:p>
            <a:pPr algn="l"/>
            <a:endParaRPr lang="ru-RU" sz="1600" dirty="0">
              <a:highlight>
                <a:srgbClr val="FFFFFF"/>
              </a:highlight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F0B6E4-F23C-685A-D2F9-B7F7BB14B524}"/>
              </a:ext>
            </a:extLst>
          </p:cNvPr>
          <p:cNvSpPr txBox="1"/>
          <p:nvPr/>
        </p:nvSpPr>
        <p:spPr>
          <a:xfrm>
            <a:off x="1209368" y="155072"/>
            <a:ext cx="92914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</a:rPr>
              <a:t>З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</a:rPr>
              <a:t>чого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</a:rPr>
              <a:t>почати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</a:rPr>
              <a:t>?</a:t>
            </a:r>
            <a:endParaRPr lang="ru-RU" sz="20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4A2AD25-3D17-EDF8-CA89-90910E93C4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5599" y="1589763"/>
            <a:ext cx="4711265" cy="306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43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863211" y="54437"/>
            <a:ext cx="84655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Підготовка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презентацій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доповідей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для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участі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в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наукових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Етапи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роботи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над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презентаціє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+mj-lt"/>
              </a:rPr>
              <a:t>ю</a:t>
            </a:r>
            <a:endParaRPr lang="ru-RU" sz="2000" b="1" i="0" dirty="0">
              <a:solidFill>
                <a:srgbClr val="000000"/>
              </a:solidFill>
              <a:effectLst/>
              <a:highlight>
                <a:srgbClr val="FFFFFF"/>
              </a:highlight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CD4600-415B-B44D-47CD-7BBBAF619B08}"/>
              </a:ext>
            </a:extLst>
          </p:cNvPr>
          <p:cNvSpPr txBox="1"/>
          <p:nvPr/>
        </p:nvSpPr>
        <p:spPr>
          <a:xfrm>
            <a:off x="315175" y="979488"/>
            <a:ext cx="546565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AutoNum type="arabicPeriod"/>
            </a:pPr>
            <a:r>
              <a:rPr lang="ru-RU" dirty="0" err="1">
                <a:highlight>
                  <a:srgbClr val="FFFFFF"/>
                </a:highlight>
                <a:latin typeface="+mj-lt"/>
              </a:rPr>
              <a:t>Скласти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план та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спланувати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зміст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всіх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слайдів</a:t>
            </a: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r>
              <a:rPr lang="ru-RU" dirty="0" err="1">
                <a:highlight>
                  <a:srgbClr val="FFFFFF"/>
                </a:highlight>
                <a:latin typeface="+mj-lt"/>
              </a:rPr>
              <a:t>Дібрати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інформацію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до кожного слайду та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продумати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форму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подачі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даної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інформації</a:t>
            </a: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r>
              <a:rPr lang="ru-RU" dirty="0" err="1">
                <a:highlight>
                  <a:srgbClr val="FFFFFF"/>
                </a:highlight>
                <a:latin typeface="+mj-lt"/>
              </a:rPr>
              <a:t>Вибрати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загальний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дизайн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презентації</a:t>
            </a: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r>
              <a:rPr lang="ru-RU" dirty="0" err="1">
                <a:highlight>
                  <a:srgbClr val="FFFFFF"/>
                </a:highlight>
                <a:latin typeface="+mj-lt"/>
              </a:rPr>
              <a:t>Створити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слайди</a:t>
            </a: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r>
              <a:rPr lang="ru-RU" dirty="0" err="1">
                <a:highlight>
                  <a:srgbClr val="FFFFFF"/>
                </a:highlight>
                <a:latin typeface="+mj-lt"/>
              </a:rPr>
              <a:t>Апробація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презентації</a:t>
            </a:r>
            <a:r>
              <a:rPr lang="ru-RU" dirty="0">
                <a:highlight>
                  <a:srgbClr val="FFFFFF"/>
                </a:highlight>
                <a:latin typeface="+mj-lt"/>
              </a:rPr>
              <a:t> та </a:t>
            </a:r>
            <a:r>
              <a:rPr lang="ru-RU" dirty="0" err="1">
                <a:highlight>
                  <a:srgbClr val="FFFFFF"/>
                </a:highlight>
                <a:latin typeface="+mj-lt"/>
              </a:rPr>
              <a:t>корективи</a:t>
            </a: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endParaRPr lang="ru-RU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endParaRPr lang="ru-RU" sz="1600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endParaRPr lang="ru-RU" sz="1600" dirty="0">
              <a:highlight>
                <a:srgbClr val="FFFFFF"/>
              </a:highlight>
              <a:latin typeface="+mj-lt"/>
            </a:endParaRPr>
          </a:p>
          <a:p>
            <a:pPr marL="342900" indent="-342900" algn="l">
              <a:buAutoNum type="arabicPeriod"/>
            </a:pPr>
            <a:endParaRPr lang="ru-RU" sz="1600" dirty="0">
              <a:highlight>
                <a:srgbClr val="FFFFFF"/>
              </a:highlight>
              <a:latin typeface="+mj-lt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D1BA099-3C4A-3F2C-254D-A0E573E8EF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0192" y="1014512"/>
            <a:ext cx="5613133" cy="248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03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863211" y="222842"/>
            <a:ext cx="84655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25CDCFD-DB41-3210-CE21-18ECF1414CE2}"/>
              </a:ext>
            </a:extLst>
          </p:cNvPr>
          <p:cNvSpPr/>
          <p:nvPr/>
        </p:nvSpPr>
        <p:spPr>
          <a:xfrm>
            <a:off x="3726424" y="2096728"/>
            <a:ext cx="4979709" cy="2104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>
                <a:solidFill>
                  <a:srgbClr val="C00000"/>
                </a:solidFill>
              </a:rPr>
              <a:t>1 слайд – 1 думка</a:t>
            </a:r>
          </a:p>
          <a:p>
            <a:pPr algn="ctr"/>
            <a:r>
              <a:rPr lang="uk-UA" sz="3200" dirty="0">
                <a:solidFill>
                  <a:srgbClr val="C00000"/>
                </a:solidFill>
              </a:rPr>
              <a:t>1 слайд -30-60 секунд</a:t>
            </a:r>
            <a:endParaRPr lang="LID4096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71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863211" y="222842"/>
            <a:ext cx="84655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338DE2-7843-F5AA-4678-4A72E6F5B883}"/>
              </a:ext>
            </a:extLst>
          </p:cNvPr>
          <p:cNvSpPr txBox="1"/>
          <p:nvPr/>
        </p:nvSpPr>
        <p:spPr>
          <a:xfrm>
            <a:off x="2671426" y="1319017"/>
            <a:ext cx="700351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fontAlgn="base"/>
            <a:r>
              <a:rPr lang="ru-RU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Слайд НЕ повинен </a:t>
            </a:r>
            <a:r>
              <a:rPr lang="ru-RU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конкурувати</a:t>
            </a:r>
            <a:r>
              <a:rPr lang="ru-RU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з </a:t>
            </a:r>
            <a:r>
              <a:rPr lang="ru-RU" b="1" dirty="0" err="1">
                <a:solidFill>
                  <a:srgbClr val="C00000"/>
                </a:solidFill>
                <a:highlight>
                  <a:srgbClr val="FFFFFF"/>
                </a:highlight>
                <a:latin typeface="+mj-lt"/>
              </a:rPr>
              <a:t>доповідачем</a:t>
            </a:r>
            <a:endParaRPr lang="ru-RU" b="1" dirty="0">
              <a:solidFill>
                <a:srgbClr val="C00000"/>
              </a:solidFill>
              <a:highlight>
                <a:srgbClr val="FFFFFF"/>
              </a:highlight>
              <a:latin typeface="+mj-lt"/>
            </a:endParaRPr>
          </a:p>
          <a:p>
            <a:pPr marL="457200" algn="ctr" fontAlgn="base"/>
            <a:endParaRPr lang="ru-RU" b="1" i="0" dirty="0">
              <a:solidFill>
                <a:srgbClr val="C0000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marL="457200" algn="ctr" fontAlgn="base"/>
            <a:r>
              <a:rPr lang="ru-RU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Слайд - </a:t>
            </a:r>
            <a:r>
              <a:rPr lang="ru-RU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це</a:t>
            </a:r>
            <a:r>
              <a:rPr lang="ru-RU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інструмент</a:t>
            </a:r>
            <a:r>
              <a:rPr lang="ru-RU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, </a:t>
            </a:r>
            <a:r>
              <a:rPr lang="ru-RU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який</a:t>
            </a:r>
            <a:r>
              <a:rPr lang="ru-RU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допомагає</a:t>
            </a:r>
            <a:r>
              <a:rPr lang="ru-RU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візуалізувати</a:t>
            </a:r>
            <a:r>
              <a:rPr lang="ru-RU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 </a:t>
            </a:r>
            <a:r>
              <a:rPr lang="ru-RU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доповідь</a:t>
            </a:r>
            <a:endParaRPr lang="ru-RU" b="1" i="0" dirty="0">
              <a:solidFill>
                <a:srgbClr val="C0000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marL="457200" algn="ctr" fontAlgn="base"/>
            <a:endParaRPr lang="ru-RU" altLang="ru-RU" dirty="0">
              <a:latin typeface="+mj-lt"/>
              <a:cs typeface="Arial" pitchFamily="34" charset="0"/>
            </a:endParaRPr>
          </a:p>
          <a:p>
            <a:pPr marL="457200" algn="ctr" fontAlgn="base"/>
            <a:endParaRPr lang="ru-RU" b="1" i="0" dirty="0">
              <a:solidFill>
                <a:srgbClr val="C00000"/>
              </a:solidFill>
              <a:effectLst/>
              <a:highlight>
                <a:srgbClr val="FFFFFF"/>
              </a:highlight>
              <a:latin typeface="+mj-l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E8DA0C-E2C7-6C96-298D-DCD5D1B3BF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2502" y="2500227"/>
            <a:ext cx="3864078" cy="287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966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686231" y="96247"/>
            <a:ext cx="84655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Підготовка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презентацій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доповідей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для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участі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в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наукових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uk-UA" sz="2000" b="1" dirty="0">
                <a:solidFill>
                  <a:srgbClr val="000000"/>
                </a:solidFill>
                <a:highlight>
                  <a:srgbClr val="FFFFFF"/>
                </a:highlight>
                <a:latin typeface="+mj-lt"/>
              </a:rPr>
              <a:t>Організація наповнення слайдів: текст</a:t>
            </a:r>
            <a:endParaRPr lang="ru-RU" sz="2000" b="1" i="0" dirty="0">
              <a:solidFill>
                <a:srgbClr val="000000"/>
              </a:solidFill>
              <a:effectLst/>
              <a:highlight>
                <a:srgbClr val="FFFFFF"/>
              </a:highlight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338DE2-7843-F5AA-4678-4A72E6F5B883}"/>
              </a:ext>
            </a:extLst>
          </p:cNvPr>
          <p:cNvSpPr txBox="1"/>
          <p:nvPr/>
        </p:nvSpPr>
        <p:spPr>
          <a:xfrm>
            <a:off x="1852499" y="1162956"/>
            <a:ext cx="8133038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fontAlgn="base"/>
            <a:r>
              <a:rPr lang="ru-RU" sz="2000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Слайд НЕ повинен </a:t>
            </a:r>
            <a:r>
              <a:rPr lang="ru-RU" sz="2000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конкурувати</a:t>
            </a:r>
            <a:r>
              <a:rPr lang="ru-RU" sz="2000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з </a:t>
            </a:r>
            <a:r>
              <a:rPr lang="ru-RU" sz="2000" b="1" dirty="0" err="1">
                <a:solidFill>
                  <a:srgbClr val="C00000"/>
                </a:solidFill>
                <a:highlight>
                  <a:srgbClr val="FFFFFF"/>
                </a:highlight>
                <a:latin typeface="+mj-lt"/>
              </a:rPr>
              <a:t>доповідачем</a:t>
            </a:r>
            <a:endParaRPr lang="ru-RU" sz="2000" b="1" i="0" dirty="0">
              <a:solidFill>
                <a:srgbClr val="C0000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marL="457200" algn="ctr" fontAlgn="base"/>
            <a:r>
              <a:rPr lang="ru-RU" sz="2000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Слайд - </a:t>
            </a:r>
            <a:r>
              <a:rPr lang="ru-RU" sz="2000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це</a:t>
            </a:r>
            <a:r>
              <a:rPr lang="ru-RU" sz="2000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інструмент</a:t>
            </a:r>
            <a:r>
              <a:rPr lang="ru-RU" sz="2000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, </a:t>
            </a:r>
            <a:r>
              <a:rPr lang="ru-RU" sz="2000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який</a:t>
            </a:r>
            <a:r>
              <a:rPr lang="ru-RU" sz="2000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допомагає</a:t>
            </a:r>
            <a:r>
              <a:rPr lang="ru-RU" sz="2000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візуалізувати</a:t>
            </a:r>
            <a:r>
              <a:rPr lang="ru-RU" sz="2000" b="1" i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  </a:t>
            </a:r>
            <a:r>
              <a:rPr lang="ru-RU" sz="2000" b="1" i="0" dirty="0" err="1">
                <a:solidFill>
                  <a:srgbClr val="C00000"/>
                </a:solidFill>
                <a:effectLst/>
                <a:highlight>
                  <a:srgbClr val="FFFFFF"/>
                </a:highlight>
                <a:latin typeface="+mj-lt"/>
              </a:rPr>
              <a:t>доповідь</a:t>
            </a:r>
            <a:endParaRPr lang="ru-RU" sz="2000" b="1" i="0" dirty="0">
              <a:solidFill>
                <a:srgbClr val="C0000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marL="457200" algn="ctr" fontAlgn="base"/>
            <a:endParaRPr lang="ru-RU" altLang="ru-RU" dirty="0">
              <a:latin typeface="+mj-lt"/>
              <a:cs typeface="Arial" pitchFamily="34" charset="0"/>
            </a:endParaRPr>
          </a:p>
          <a:p>
            <a:pPr marL="457200" algn="ctr" fontAlgn="base"/>
            <a:endParaRPr lang="ru-RU" b="1" i="0" dirty="0">
              <a:solidFill>
                <a:srgbClr val="C00000"/>
              </a:solidFill>
              <a:effectLst/>
              <a:highlight>
                <a:srgbClr val="FFFFFF"/>
              </a:highlight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A8B022-A99C-7863-55AF-537AE2CE869D}"/>
              </a:ext>
            </a:extLst>
          </p:cNvPr>
          <p:cNvSpPr txBox="1"/>
          <p:nvPr/>
        </p:nvSpPr>
        <p:spPr>
          <a:xfrm>
            <a:off x="2035278" y="2276578"/>
            <a:ext cx="88490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Не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перевантажуйте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слайди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текстом та рисунками –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залиште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вільний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простір</a:t>
            </a:r>
            <a:endParaRPr lang="ru-RU" altLang="ru-RU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algn="just"/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Правило 6*6 – не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більше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6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рядків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, не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більше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6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слів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в рядку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altLang="ru-RU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Короткі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dirty="0" err="1">
                <a:latin typeface="+mj-lt"/>
                <a:cs typeface="Arial" pitchFamily="34" charset="0"/>
              </a:rPr>
              <a:t>прості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речення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та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марковані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списки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altLang="ru-RU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Не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зловживайте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знаками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пунктуації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altLang="ru-RU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496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284EF7-CE15-2712-D3EC-8B37C877B7AE}"/>
              </a:ext>
            </a:extLst>
          </p:cNvPr>
          <p:cNvSpPr txBox="1"/>
          <p:nvPr/>
        </p:nvSpPr>
        <p:spPr>
          <a:xfrm>
            <a:off x="1686231" y="96247"/>
            <a:ext cx="84655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Підготовка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презентацій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доповідей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для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участі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в </a:t>
            </a:r>
            <a:r>
              <a:rPr lang="ru-RU" sz="20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наукових</a:t>
            </a:r>
            <a:r>
              <a:rPr lang="ru-RU" sz="2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+mj-lt"/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uk-UA" sz="2000" b="1" dirty="0">
                <a:solidFill>
                  <a:srgbClr val="000000"/>
                </a:solidFill>
                <a:highlight>
                  <a:srgbClr val="FFFFFF"/>
                </a:highlight>
                <a:latin typeface="+mj-lt"/>
              </a:rPr>
              <a:t>Структурування матеріалів слайдів</a:t>
            </a:r>
            <a:endParaRPr lang="ru-RU" sz="2000" b="1" i="0" dirty="0">
              <a:solidFill>
                <a:srgbClr val="000000"/>
              </a:solidFill>
              <a:effectLst/>
              <a:highlight>
                <a:srgbClr val="FFFFFF"/>
              </a:highlight>
              <a:latin typeface="+mj-lt"/>
            </a:endParaRPr>
          </a:p>
        </p:txBody>
      </p:sp>
      <p:sp>
        <p:nvSpPr>
          <p:cNvPr id="10" name="Стрелка: пятиугольник 9">
            <a:extLst>
              <a:ext uri="{FF2B5EF4-FFF2-40B4-BE49-F238E27FC236}">
                <a16:creationId xmlns:a16="http://schemas.microsoft.com/office/drawing/2014/main" id="{FD18741C-0267-1E8B-814D-87A9DEAF1F38}"/>
              </a:ext>
            </a:extLst>
          </p:cNvPr>
          <p:cNvSpPr/>
          <p:nvPr/>
        </p:nvSpPr>
        <p:spPr>
          <a:xfrm>
            <a:off x="168234" y="1321920"/>
            <a:ext cx="6168657" cy="1033592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Замість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тексту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використвуйте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візуальні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елементи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– </a:t>
            </a:r>
          </a:p>
          <a:p>
            <a:pPr algn="just"/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графіки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,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діаграми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, рисунки,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схеми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,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таблиці</a:t>
            </a:r>
            <a:endParaRPr lang="ru-RU" altLang="ru-RU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Стрелка: пятиугольник 11">
            <a:extLst>
              <a:ext uri="{FF2B5EF4-FFF2-40B4-BE49-F238E27FC236}">
                <a16:creationId xmlns:a16="http://schemas.microsoft.com/office/drawing/2014/main" id="{77776AB8-76C3-393D-4EB4-CEB68773FDF3}"/>
              </a:ext>
            </a:extLst>
          </p:cNvPr>
          <p:cNvSpPr/>
          <p:nvPr/>
        </p:nvSpPr>
        <p:spPr>
          <a:xfrm>
            <a:off x="145070" y="3968370"/>
            <a:ext cx="4223730" cy="913901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Анімація</a:t>
            </a:r>
            <a:endParaRPr lang="en-US" altLang="ru-RU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5" name="Стрелка: пятиугольник 14">
            <a:extLst>
              <a:ext uri="{FF2B5EF4-FFF2-40B4-BE49-F238E27FC236}">
                <a16:creationId xmlns:a16="http://schemas.microsoft.com/office/drawing/2014/main" id="{2F34D391-D23F-5947-4784-6FB098D853EB}"/>
              </a:ext>
            </a:extLst>
          </p:cNvPr>
          <p:cNvSpPr/>
          <p:nvPr/>
        </p:nvSpPr>
        <p:spPr>
          <a:xfrm>
            <a:off x="168234" y="2779166"/>
            <a:ext cx="5482289" cy="913901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Використовуйте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високоякісну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графіку</a:t>
            </a:r>
            <a:r>
              <a:rPr lang="ru-RU" altLang="ru-RU" dirty="0">
                <a:solidFill>
                  <a:schemeClr val="tx1"/>
                </a:solidFill>
                <a:latin typeface="+mj-lt"/>
                <a:cs typeface="Arial" pitchFamily="34" charset="0"/>
              </a:rPr>
              <a:t> та фото</a:t>
            </a:r>
            <a:endParaRPr lang="en-US" altLang="ru-RU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ru-RU" dirty="0">
              <a:latin typeface="+mj-lt"/>
              <a:cs typeface="Arial" pitchFamily="34" charset="0"/>
            </a:endParaRPr>
          </a:p>
          <a:p>
            <a:pPr algn="just"/>
            <a:endParaRPr lang="ru-RU" altLang="ru-RU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3648274-FBB4-A555-19AA-74655D0B56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0656" y="1020134"/>
            <a:ext cx="4306528" cy="2318943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1477E373-9EF0-9CA6-9FA9-6D043071DC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1510" y="3518924"/>
            <a:ext cx="4409546" cy="222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6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6C47D3B-1143-E8D7-8FD8-2A550509C383}"/>
              </a:ext>
            </a:extLst>
          </p:cNvPr>
          <p:cNvCxnSpPr>
            <a:cxnSpLocks/>
          </p:cNvCxnSpPr>
          <p:nvPr/>
        </p:nvCxnSpPr>
        <p:spPr>
          <a:xfrm>
            <a:off x="39510" y="898265"/>
            <a:ext cx="1211297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5">
            <a:extLst>
              <a:ext uri="{FF2B5EF4-FFF2-40B4-BE49-F238E27FC236}">
                <a16:creationId xmlns:a16="http://schemas.microsoft.com/office/drawing/2014/main" id="{0ED432FF-F614-43D9-CFAF-D8060D1EC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7579"/>
            <a:ext cx="12191999" cy="2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E8C191-415E-68E3-64F9-FC86A95D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34" y="86319"/>
            <a:ext cx="543057" cy="695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4A858-36FB-3418-E073-8C295800C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9624" y="5432"/>
            <a:ext cx="422864" cy="8574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9EB17A-B559-A05C-CE20-39B12B7D19C3}"/>
              </a:ext>
            </a:extLst>
          </p:cNvPr>
          <p:cNvSpPr txBox="1"/>
          <p:nvPr/>
        </p:nvSpPr>
        <p:spPr>
          <a:xfrm>
            <a:off x="865615" y="22958"/>
            <a:ext cx="1046076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Підготовка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презентацій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доповідей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для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участі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в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наукових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заходах</a:t>
            </a:r>
          </a:p>
          <a:p>
            <a:pPr marL="457200" algn="ctr" rtl="0" fontAlgn="base">
              <a:spcBef>
                <a:spcPts val="0"/>
              </a:spcBef>
              <a:spcAft>
                <a:spcPts val="0"/>
              </a:spcAft>
            </a:pP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Оформлення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 </a:t>
            </a:r>
            <a:r>
              <a:rPr lang="ru-RU" sz="200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слайдів</a:t>
            </a:r>
            <a:r>
              <a:rPr lang="ru-RU" sz="200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:</a:t>
            </a:r>
            <a:r>
              <a:rPr lang="uk-UA" sz="2000" dirty="0">
                <a:solidFill>
                  <a:srgbClr val="000000"/>
                </a:solidFill>
                <a:highlight>
                  <a:srgbClr val="FFFFFF"/>
                </a:highlight>
              </a:rPr>
              <a:t> текст та шрифти</a:t>
            </a:r>
            <a:endParaRPr lang="ru-RU" sz="200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F4F0ABA8-0CE6-CD0D-6E13-CB7CA0A42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48363"/>
              </p:ext>
            </p:extLst>
          </p:nvPr>
        </p:nvGraphicFramePr>
        <p:xfrm>
          <a:off x="6898193" y="1327189"/>
          <a:ext cx="5042863" cy="4404826"/>
        </p:xfrm>
        <a:graphic>
          <a:graphicData uri="http://schemas.openxmlformats.org/drawingml/2006/table">
            <a:tbl>
              <a:tblPr/>
              <a:tblGrid>
                <a:gridCol w="490339">
                  <a:extLst>
                    <a:ext uri="{9D8B030D-6E8A-4147-A177-3AD203B41FA5}">
                      <a16:colId xmlns:a16="http://schemas.microsoft.com/office/drawing/2014/main" val="3195454758"/>
                    </a:ext>
                  </a:extLst>
                </a:gridCol>
                <a:gridCol w="4552524">
                  <a:extLst>
                    <a:ext uri="{9D8B030D-6E8A-4147-A177-3AD203B41FA5}">
                      <a16:colId xmlns:a16="http://schemas.microsoft.com/office/drawing/2014/main" val="1030173803"/>
                    </a:ext>
                  </a:extLst>
                </a:gridCol>
              </a:tblGrid>
              <a:tr h="381237">
                <a:tc>
                  <a:txBody>
                    <a:bodyPr/>
                    <a:lstStyle/>
                    <a:p>
                      <a:pPr algn="l"/>
                      <a:endParaRPr lang="uk-UA" sz="1600" b="0" dirty="0">
                        <a:effectLst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1" dirty="0">
                          <a:latin typeface="+mj-lt"/>
                        </a:rPr>
                        <a:t>Як обрати шрифти?</a:t>
                      </a:r>
                      <a:endParaRPr lang="LID4096" sz="1800" b="1" dirty="0">
                        <a:latin typeface="+mj-lt"/>
                      </a:endParaRPr>
                    </a:p>
                  </a:txBody>
                  <a:tcPr marL="83680" marR="83680" marT="41840" marB="41840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999238"/>
                  </a:ext>
                </a:extLst>
              </a:tr>
              <a:tr h="665070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1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Текст повинен гарно </a:t>
                      </a:r>
                      <a:r>
                        <a:rPr lang="ru-RU" sz="1800" b="0" i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сприйматися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і </a:t>
                      </a:r>
                      <a:r>
                        <a:rPr lang="ru-RU" sz="1800" b="0" i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читатися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на </a:t>
                      </a:r>
                      <a:r>
                        <a:rPr lang="ru-RU" sz="1800" b="0" i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відстані</a:t>
                      </a:r>
                      <a:endParaRPr lang="ru-RU" sz="1800" b="0" dirty="0">
                        <a:effectLst/>
                        <a:latin typeface="+mj-lt"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107296"/>
                  </a:ext>
                </a:extLst>
              </a:tr>
              <a:tr h="870739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2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err="1">
                          <a:effectLst/>
                          <a:latin typeface="+mj-lt"/>
                        </a:rPr>
                        <a:t>Чітко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відокремлюйте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абзаци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та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видяляйте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заголовки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37388"/>
                  </a:ext>
                </a:extLst>
              </a:tr>
              <a:tr h="451213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3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>
                          <a:effectLst/>
                          <a:latin typeface="+mj-lt"/>
                        </a:rPr>
                        <a:t>Не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використовуйте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багато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+mj-lt"/>
                        </a:rPr>
                        <a:t>шрифтів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(максимум </a:t>
                      </a:r>
                      <a:r>
                        <a:rPr lang="en-US" sz="1800" b="0" dirty="0">
                          <a:effectLst/>
                          <a:latin typeface="+mj-lt"/>
                        </a:rPr>
                        <a:t>3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900417"/>
                  </a:ext>
                </a:extLst>
              </a:tr>
              <a:tr h="665070">
                <a:tc>
                  <a:txBody>
                    <a:bodyPr/>
                    <a:lstStyle/>
                    <a:p>
                      <a:pPr algn="l"/>
                      <a:r>
                        <a:rPr lang="ru-UA" sz="1600" b="0">
                          <a:effectLst/>
                        </a:rPr>
                        <a:t>4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8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Обирайте професійні шрифти, які є легкими для читання</a:t>
                      </a:r>
                      <a:endParaRPr lang="ru-RU" sz="1800" b="0" dirty="0">
                        <a:effectLst/>
                        <a:latin typeface="+mj-lt"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898686"/>
                  </a:ext>
                </a:extLst>
              </a:tr>
              <a:tr h="58087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effectLst/>
                        </a:rPr>
                        <a:t>5</a:t>
                      </a:r>
                      <a:endParaRPr lang="ru-UA" sz="1600" b="0" dirty="0">
                        <a:effectLst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800" b="0" dirty="0">
                          <a:effectLst/>
                          <a:latin typeface="+mj-lt"/>
                        </a:rPr>
                        <a:t>Не використовуйте курсив, </a:t>
                      </a:r>
                      <a:r>
                        <a:rPr lang="uk-UA" sz="1800" b="0" dirty="0" err="1">
                          <a:effectLst/>
                          <a:latin typeface="+mj-lt"/>
                        </a:rPr>
                        <a:t>вінтажні</a:t>
                      </a:r>
                      <a:r>
                        <a:rPr lang="uk-UA" sz="1800" b="0" dirty="0">
                          <a:effectLst/>
                          <a:latin typeface="+mj-lt"/>
                        </a:rPr>
                        <a:t> шрифти</a:t>
                      </a:r>
                      <a:endParaRPr lang="ru-RU" sz="1800" b="0" dirty="0">
                        <a:effectLst/>
                        <a:latin typeface="+mj-lt"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216770"/>
                  </a:ext>
                </a:extLst>
              </a:tr>
              <a:tr h="609517">
                <a:tc>
                  <a:txBody>
                    <a:bodyPr/>
                    <a:lstStyle/>
                    <a:p>
                      <a:pPr algn="l"/>
                      <a:r>
                        <a:rPr lang="uk-UA" sz="1600" b="0" dirty="0">
                          <a:effectLst/>
                        </a:rPr>
                        <a:t>6</a:t>
                      </a:r>
                      <a:endParaRPr lang="ru-UA" sz="1600" b="0" dirty="0">
                        <a:effectLst/>
                      </a:endParaRP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err="1">
                          <a:effectLst/>
                          <a:latin typeface="+mj-lt"/>
                        </a:rPr>
                        <a:t>Різкий</a:t>
                      </a:r>
                      <a:r>
                        <a:rPr lang="ru-RU" sz="1800" b="0" dirty="0">
                          <a:effectLst/>
                          <a:latin typeface="+mj-lt"/>
                        </a:rPr>
                        <a:t> контраст шрифту та фону</a:t>
                      </a:r>
                    </a:p>
                  </a:txBody>
                  <a:tcPr marL="83680" marR="83680" marT="41840" marB="41840" anchor="ctr">
                    <a:lnL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1D1D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601815"/>
                  </a:ext>
                </a:extLst>
              </a:tr>
            </a:tbl>
          </a:graphicData>
        </a:graphic>
      </p:graphicFrame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1FA3F9BD-7358-74D4-4155-24A795066257}"/>
              </a:ext>
            </a:extLst>
          </p:cNvPr>
          <p:cNvSpPr/>
          <p:nvPr/>
        </p:nvSpPr>
        <p:spPr>
          <a:xfrm>
            <a:off x="439762" y="2783163"/>
            <a:ext cx="6096000" cy="9547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err="1">
                <a:solidFill>
                  <a:schemeClr val="tx1"/>
                </a:solidFill>
                <a:latin typeface="+mj-lt"/>
              </a:rPr>
              <a:t>Нау́ка</a:t>
            </a:r>
            <a:r>
              <a:rPr lang="uk-UA" sz="1600" dirty="0">
                <a:solidFill>
                  <a:schemeClr val="tx1"/>
                </a:solidFill>
                <a:latin typeface="+mj-lt"/>
              </a:rPr>
              <a:t> — сфера діяльності людини, спрямована на отримання (вироблення і систематизацію у вигляді теорій, гіпотез, законів природи або суспільства тощо) нових знань про навколишній світ.</a:t>
            </a:r>
            <a:endParaRPr lang="LID4096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LID4096" dirty="0"/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1096FD29-D30F-8860-F664-6E2C146C171A}"/>
              </a:ext>
            </a:extLst>
          </p:cNvPr>
          <p:cNvSpPr/>
          <p:nvPr/>
        </p:nvSpPr>
        <p:spPr>
          <a:xfrm>
            <a:off x="439762" y="4108893"/>
            <a:ext cx="6096000" cy="9547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Нау́ка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сфера діяльності людини, спрямована на отримання (вироблення і систематизацію у вигляді теорій, гіпотез, законів природи або суспільства тощо) нових знань про навколишній світ.</a:t>
            </a:r>
            <a:endParaRPr lang="LID4096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27AC08-9AC7-CB1F-6687-70D8F7EC9700}"/>
              </a:ext>
            </a:extLst>
          </p:cNvPr>
          <p:cNvSpPr txBox="1"/>
          <p:nvPr/>
        </p:nvSpPr>
        <p:spPr>
          <a:xfrm>
            <a:off x="439762" y="1321441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chemeClr val="tx1"/>
                </a:solidFill>
                <a:latin typeface="+mj-lt"/>
              </a:rPr>
              <a:t>П</a:t>
            </a:r>
            <a:r>
              <a:rPr lang="uk-UA" b="0" i="0" dirty="0">
                <a:solidFill>
                  <a:schemeClr val="tx1"/>
                </a:solidFill>
                <a:effectLst/>
                <a:latin typeface="+mj-lt"/>
              </a:rPr>
              <a:t>опулярні шрифти для презентацій </a:t>
            </a: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Montserrat</a:t>
            </a:r>
            <a:r>
              <a:rPr lang="en-US" b="0" i="0" dirty="0">
                <a:solidFill>
                  <a:schemeClr val="tx1"/>
                </a:solidFill>
                <a:effectLst/>
                <a:latin typeface="+mj-lt"/>
              </a:rPr>
              <a:t>,</a:t>
            </a:r>
            <a:r>
              <a:rPr lang="uk-UA" b="0" i="0" dirty="0">
                <a:solidFill>
                  <a:schemeClr val="tx1"/>
                </a:solidFill>
                <a:effectLst/>
                <a:latin typeface="+mj-lt"/>
              </a:rPr>
              <a:t> </a:t>
            </a: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HK Grotesk Medium</a:t>
            </a:r>
            <a:r>
              <a:rPr lang="en-US" b="0" i="0" dirty="0">
                <a:solidFill>
                  <a:schemeClr val="tx1"/>
                </a:solidFill>
                <a:effectLst/>
                <a:latin typeface="+mj-lt"/>
              </a:rPr>
              <a:t>, </a:t>
            </a:r>
            <a:r>
              <a:rPr lang="en-US" b="1" i="0" dirty="0" err="1">
                <a:solidFill>
                  <a:schemeClr val="tx1"/>
                </a:solidFill>
                <a:effectLst/>
                <a:latin typeface="+mj-lt"/>
              </a:rPr>
              <a:t>Geometria</a:t>
            </a:r>
            <a:r>
              <a:rPr lang="en-US" b="0" i="0" dirty="0">
                <a:solidFill>
                  <a:schemeClr val="tx1"/>
                </a:solidFill>
                <a:effectLst/>
                <a:latin typeface="+mj-lt"/>
              </a:rPr>
              <a:t>, </a:t>
            </a: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Helvetica, </a:t>
            </a:r>
            <a:r>
              <a:rPr lang="en-US" b="1" i="0" dirty="0" err="1">
                <a:solidFill>
                  <a:schemeClr val="tx1"/>
                </a:solidFill>
                <a:effectLst/>
                <a:latin typeface="+mj-lt"/>
              </a:rPr>
              <a:t>Gothan</a:t>
            </a:r>
            <a:r>
              <a:rPr lang="uk-UA" b="1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Futura, Garamond, Rockwell</a:t>
            </a:r>
            <a:endParaRPr lang="LID4096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65667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3106</TotalTime>
  <Words>887</Words>
  <Application>Microsoft Office PowerPoint</Application>
  <PresentationFormat>Широкоэкранный</PresentationFormat>
  <Paragraphs>163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Open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nanu0104</dc:creator>
  <cp:lastModifiedBy>nanu0104</cp:lastModifiedBy>
  <cp:revision>39</cp:revision>
  <dcterms:created xsi:type="dcterms:W3CDTF">2024-02-13T09:06:26Z</dcterms:created>
  <dcterms:modified xsi:type="dcterms:W3CDTF">2024-05-15T06:55:44Z</dcterms:modified>
</cp:coreProperties>
</file>